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3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92" r:id="rId2"/>
    <p:sldMasterId id="2147483804" r:id="rId3"/>
  </p:sldMasterIdLst>
  <p:notesMasterIdLst>
    <p:notesMasterId r:id="rId34"/>
  </p:notesMasterIdLst>
  <p:sldIdLst>
    <p:sldId id="275" r:id="rId4"/>
    <p:sldId id="313" r:id="rId5"/>
    <p:sldId id="276" r:id="rId6"/>
    <p:sldId id="296" r:id="rId7"/>
    <p:sldId id="261" r:id="rId8"/>
    <p:sldId id="314" r:id="rId9"/>
    <p:sldId id="264" r:id="rId10"/>
    <p:sldId id="258" r:id="rId11"/>
    <p:sldId id="303" r:id="rId12"/>
    <p:sldId id="297" r:id="rId13"/>
    <p:sldId id="277" r:id="rId14"/>
    <p:sldId id="259" r:id="rId15"/>
    <p:sldId id="271" r:id="rId16"/>
    <p:sldId id="260" r:id="rId17"/>
    <p:sldId id="272" r:id="rId18"/>
    <p:sldId id="267" r:id="rId19"/>
    <p:sldId id="268" r:id="rId20"/>
    <p:sldId id="305" r:id="rId21"/>
    <p:sldId id="308" r:id="rId22"/>
    <p:sldId id="312" r:id="rId23"/>
    <p:sldId id="301" r:id="rId24"/>
    <p:sldId id="256" r:id="rId25"/>
    <p:sldId id="257" r:id="rId26"/>
    <p:sldId id="315" r:id="rId27"/>
    <p:sldId id="263" r:id="rId28"/>
    <p:sldId id="316" r:id="rId29"/>
    <p:sldId id="317" r:id="rId30"/>
    <p:sldId id="318" r:id="rId31"/>
    <p:sldId id="273" r:id="rId32"/>
    <p:sldId id="274"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519" autoAdjust="0"/>
  </p:normalViewPr>
  <p:slideViewPr>
    <p:cSldViewPr>
      <p:cViewPr varScale="1">
        <p:scale>
          <a:sx n="45" d="100"/>
          <a:sy n="45" d="100"/>
        </p:scale>
        <p:origin x="26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D6EEECB3-01A7-4A9E-8299-67DC3BC7849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a:extLst>
              <a:ext uri="{FF2B5EF4-FFF2-40B4-BE49-F238E27FC236}">
                <a16:creationId xmlns:a16="http://schemas.microsoft.com/office/drawing/2014/main" id="{5BA25DAA-947B-4365-AEA1-F49C489F8E8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5D999CD4-1EB7-4C2D-9683-D90A1D446BCC}" type="datetimeFigureOut">
              <a:rPr lang="ru-RU"/>
              <a:pPr>
                <a:defRPr/>
              </a:pPr>
              <a:t>24.02.2021</a:t>
            </a:fld>
            <a:endParaRPr lang="ru-RU"/>
          </a:p>
        </p:txBody>
      </p:sp>
      <p:sp>
        <p:nvSpPr>
          <p:cNvPr id="4" name="Образ слайда 3">
            <a:extLst>
              <a:ext uri="{FF2B5EF4-FFF2-40B4-BE49-F238E27FC236}">
                <a16:creationId xmlns:a16="http://schemas.microsoft.com/office/drawing/2014/main" id="{EFA704C7-45D7-483C-9DB6-743B4258DE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5F8E4C2F-CE2B-4973-98F0-477B577856E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ижний колонтитул 5">
            <a:extLst>
              <a:ext uri="{FF2B5EF4-FFF2-40B4-BE49-F238E27FC236}">
                <a16:creationId xmlns:a16="http://schemas.microsoft.com/office/drawing/2014/main" id="{093B387C-B0B0-453D-8B8F-EBC96E2AE5D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7" name="Номер слайда 6">
            <a:extLst>
              <a:ext uri="{FF2B5EF4-FFF2-40B4-BE49-F238E27FC236}">
                <a16:creationId xmlns:a16="http://schemas.microsoft.com/office/drawing/2014/main" id="{C647FAD7-8F51-4156-B3D4-36C007FFC0C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510E962-380E-4D3D-B59D-1C671635F182}"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Good afternoon dear friends. I am glad to welcome you to our next lecture. </a:t>
            </a:r>
          </a:p>
          <a:p>
            <a:r>
              <a:rPr lang="en-US" dirty="0"/>
              <a:t>Today I want to introduce you to a new discipline. </a:t>
            </a:r>
          </a:p>
          <a:p>
            <a:r>
              <a:rPr lang="en-US" dirty="0"/>
              <a:t>The topic of today's lecture is on your screen.</a:t>
            </a:r>
          </a:p>
          <a:p>
            <a:r>
              <a:rPr kumimoji="1" lang="en-US" sz="1200" b="1" i="0" kern="1200" dirty="0">
                <a:solidFill>
                  <a:schemeClr val="tx1"/>
                </a:solidFill>
                <a:effectLst/>
                <a:latin typeface="+mn-lt"/>
                <a:ea typeface="Arial" charset="0"/>
                <a:cs typeface="Arial" charset="0"/>
              </a:rPr>
              <a:t>Senior Lecturer of the Department of Theory and Methods of Physical Culture, Master of Pedagogical Sciences, Deputy Dean for Informatization</a:t>
            </a:r>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2</a:t>
            </a:fld>
            <a:endParaRPr lang="ru-RU" altLang="ru-RU"/>
          </a:p>
        </p:txBody>
      </p:sp>
    </p:spTree>
    <p:extLst>
      <p:ext uri="{BB962C8B-B14F-4D97-AF65-F5344CB8AC3E}">
        <p14:creationId xmlns:p14="http://schemas.microsoft.com/office/powerpoint/2010/main" val="3209951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Tx/>
              <a:buChar char="-"/>
              <a:defRPr/>
            </a:pPr>
            <a:r>
              <a:rPr lang="ru-RU" sz="1200" b="1" dirty="0">
                <a:solidFill>
                  <a:schemeClr val="bg1"/>
                </a:solidFill>
              </a:rPr>
              <a:t>По характеру участия испытуемых: </a:t>
            </a:r>
          </a:p>
          <a:p>
            <a:pPr>
              <a:buFont typeface="Arial" charset="0"/>
              <a:buChar char="•"/>
              <a:defRPr/>
            </a:pPr>
            <a:r>
              <a:rPr lang="ru-RU" sz="1200" dirty="0">
                <a:solidFill>
                  <a:schemeClr val="bg1"/>
                </a:solidFill>
              </a:rPr>
              <a:t> активные (анкета, тест, </a:t>
            </a:r>
            <a:r>
              <a:rPr lang="ru-RU" sz="1200" dirty="0" err="1">
                <a:solidFill>
                  <a:schemeClr val="bg1"/>
                </a:solidFill>
              </a:rPr>
              <a:t>аппаратно</a:t>
            </a:r>
            <a:r>
              <a:rPr lang="ru-RU" sz="1200" dirty="0">
                <a:solidFill>
                  <a:schemeClr val="bg1"/>
                </a:solidFill>
              </a:rPr>
              <a:t> – технические методы и т.д..)</a:t>
            </a:r>
          </a:p>
          <a:p>
            <a:pPr>
              <a:buFont typeface="Arial" charset="0"/>
              <a:buChar char="•"/>
              <a:defRPr/>
            </a:pPr>
            <a:r>
              <a:rPr lang="ru-RU" sz="1200" dirty="0">
                <a:solidFill>
                  <a:schemeClr val="bg1"/>
                </a:solidFill>
              </a:rPr>
              <a:t> пассивные (наблюдение, количественный и качественный анализ  продуктов деятельности и др..)</a:t>
            </a:r>
          </a:p>
          <a:p>
            <a:pPr>
              <a:buFontTx/>
              <a:buChar char="-"/>
              <a:defRPr/>
            </a:pPr>
            <a:r>
              <a:rPr lang="ru-RU" sz="1200" b="1" dirty="0">
                <a:solidFill>
                  <a:schemeClr val="bg1"/>
                </a:solidFill>
              </a:rPr>
              <a:t>По характеру решаемых исследователем задач : </a:t>
            </a:r>
          </a:p>
          <a:p>
            <a:pPr>
              <a:buFont typeface="Arial" charset="0"/>
              <a:buChar char="•"/>
              <a:defRPr/>
            </a:pPr>
            <a:r>
              <a:rPr lang="ru-RU" sz="1200" dirty="0">
                <a:solidFill>
                  <a:schemeClr val="bg1"/>
                </a:solidFill>
              </a:rPr>
              <a:t> экспериментальные (естественные, лабораторные, моделирующие и др..)</a:t>
            </a:r>
          </a:p>
          <a:p>
            <a:pPr>
              <a:buFont typeface="Arial" charset="0"/>
              <a:buChar char="•"/>
              <a:defRPr/>
            </a:pPr>
            <a:r>
              <a:rPr lang="ru-RU" sz="1200" dirty="0">
                <a:solidFill>
                  <a:schemeClr val="bg1"/>
                </a:solidFill>
              </a:rPr>
              <a:t> </a:t>
            </a:r>
            <a:r>
              <a:rPr lang="ru-RU" sz="1200" dirty="0" err="1">
                <a:solidFill>
                  <a:schemeClr val="bg1"/>
                </a:solidFill>
              </a:rPr>
              <a:t>неэкспериментальные</a:t>
            </a:r>
            <a:r>
              <a:rPr lang="ru-RU" sz="1200" dirty="0">
                <a:solidFill>
                  <a:schemeClr val="bg1"/>
                </a:solidFill>
              </a:rPr>
              <a:t> (наблюдение, тест и др..)</a:t>
            </a:r>
          </a:p>
          <a:p>
            <a:pPr>
              <a:buFont typeface="Arial" charset="0"/>
              <a:buChar char="•"/>
              <a:defRPr/>
            </a:pPr>
            <a:r>
              <a:rPr lang="ru-RU" sz="1200" dirty="0">
                <a:solidFill>
                  <a:schemeClr val="bg1"/>
                </a:solidFill>
              </a:rPr>
              <a:t> формирующие </a:t>
            </a:r>
          </a:p>
          <a:p>
            <a:pPr>
              <a:buFont typeface="Arial" charset="0"/>
              <a:buChar char="•"/>
              <a:defRPr/>
            </a:pPr>
            <a:r>
              <a:rPr lang="ru-RU" sz="1200" dirty="0">
                <a:solidFill>
                  <a:schemeClr val="bg1"/>
                </a:solidFill>
              </a:rPr>
              <a:t> диагностические (консилиум, шкала, тест и др..</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14</a:t>
            </a:fld>
            <a:endParaRPr lang="ru-RU" altLang="ru-RU"/>
          </a:p>
        </p:txBody>
      </p:sp>
    </p:spTree>
    <p:extLst>
      <p:ext uri="{BB962C8B-B14F-4D97-AF65-F5344CB8AC3E}">
        <p14:creationId xmlns:p14="http://schemas.microsoft.com/office/powerpoint/2010/main" val="207670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Tx/>
              <a:buChar char="-"/>
              <a:defRPr/>
            </a:pPr>
            <a:r>
              <a:rPr kumimoji="0" lang="ru-RU" sz="1200" b="1" dirty="0">
                <a:solidFill>
                  <a:schemeClr val="bg1"/>
                </a:solidFill>
              </a:rPr>
              <a:t>По времени проведения</a:t>
            </a:r>
            <a:r>
              <a:rPr kumimoji="0" lang="ru-RU" sz="1200" dirty="0">
                <a:solidFill>
                  <a:schemeClr val="bg1"/>
                </a:solidFill>
              </a:rPr>
              <a:t>:</a:t>
            </a:r>
          </a:p>
          <a:p>
            <a:pPr>
              <a:buClrTx/>
              <a:defRPr/>
            </a:pPr>
            <a:r>
              <a:rPr kumimoji="0" lang="ru-RU" sz="1200" dirty="0">
                <a:solidFill>
                  <a:schemeClr val="bg1"/>
                </a:solidFill>
              </a:rPr>
              <a:t>Одномоментные ( анкета, тест)</a:t>
            </a:r>
          </a:p>
          <a:p>
            <a:pPr>
              <a:buClrTx/>
              <a:defRPr/>
            </a:pPr>
            <a:r>
              <a:rPr kumimoji="0" lang="ru-RU" sz="1200" dirty="0">
                <a:solidFill>
                  <a:schemeClr val="bg1"/>
                </a:solidFill>
              </a:rPr>
              <a:t>Длительные (биографический, наблюдение)</a:t>
            </a:r>
            <a:endParaRPr kumimoji="0" lang="ru-RU" dirty="0">
              <a:solidFill>
                <a:schemeClr val="bg1"/>
              </a:solidFill>
            </a:endParaRPr>
          </a:p>
          <a:p>
            <a:pPr eaLnBrk="1" hangingPunct="1">
              <a:buClrTx/>
              <a:buFontTx/>
              <a:buChar char="-"/>
              <a:defRPr/>
            </a:pPr>
            <a:r>
              <a:rPr kumimoji="0" lang="ru-RU" sz="1200" b="1" dirty="0">
                <a:solidFill>
                  <a:schemeClr val="bg1"/>
                </a:solidFill>
              </a:rPr>
              <a:t>По особенностям самого объекта :</a:t>
            </a:r>
            <a:endParaRPr kumimoji="0" lang="ru-RU" sz="1200" dirty="0">
              <a:solidFill>
                <a:schemeClr val="bg1"/>
              </a:solidFill>
            </a:endParaRPr>
          </a:p>
          <a:p>
            <a:pPr eaLnBrk="1" hangingPunct="1">
              <a:buClrTx/>
              <a:defRPr/>
            </a:pPr>
            <a:r>
              <a:rPr kumimoji="0" lang="ru-RU" sz="1200" dirty="0">
                <a:solidFill>
                  <a:schemeClr val="bg1"/>
                </a:solidFill>
              </a:rPr>
              <a:t> явления (люди)</a:t>
            </a:r>
          </a:p>
          <a:p>
            <a:pPr eaLnBrk="1" hangingPunct="1">
              <a:buClrTx/>
              <a:defRPr/>
            </a:pPr>
            <a:r>
              <a:rPr kumimoji="0" lang="ru-RU" sz="1200" dirty="0">
                <a:solidFill>
                  <a:schemeClr val="bg1"/>
                </a:solidFill>
              </a:rPr>
              <a:t> продукты деятельности </a:t>
            </a:r>
          </a:p>
          <a:p>
            <a:pPr eaLnBrk="1" hangingPunct="1">
              <a:buClrTx/>
              <a:defRPr/>
            </a:pPr>
            <a:r>
              <a:rPr kumimoji="0" lang="ru-RU" sz="1200" dirty="0">
                <a:solidFill>
                  <a:schemeClr val="bg1"/>
                </a:solidFill>
              </a:rPr>
              <a:t> характеристики, оценки, показатели, свойства</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15</a:t>
            </a:fld>
            <a:endParaRPr lang="ru-RU" altLang="ru-RU"/>
          </a:p>
        </p:txBody>
      </p:sp>
    </p:spTree>
    <p:extLst>
      <p:ext uri="{BB962C8B-B14F-4D97-AF65-F5344CB8AC3E}">
        <p14:creationId xmlns:p14="http://schemas.microsoft.com/office/powerpoint/2010/main" val="663778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lnSpc>
                <a:spcPct val="70000"/>
              </a:lnSpc>
              <a:buClrTx/>
              <a:buFont typeface="Arial"/>
              <a:buChar char="•"/>
              <a:defRPr/>
            </a:pPr>
            <a:r>
              <a:rPr lang="ru-RU" b="1" dirty="0">
                <a:solidFill>
                  <a:srgbClr val="7030A0"/>
                </a:solidFill>
                <a:cs typeface="Arial" pitchFamily="34" charset="0"/>
              </a:rPr>
              <a:t> </a:t>
            </a:r>
            <a:r>
              <a:rPr lang="ru-RU" sz="1200" b="1" dirty="0">
                <a:solidFill>
                  <a:srgbClr val="000000"/>
                </a:solidFill>
                <a:cs typeface="Arial" pitchFamily="34" charset="0"/>
              </a:rPr>
              <a:t>научное наблюдение, </a:t>
            </a:r>
          </a:p>
          <a:p>
            <a:pPr eaLnBrk="1" hangingPunct="1">
              <a:lnSpc>
                <a:spcPct val="70000"/>
              </a:lnSpc>
              <a:buClrTx/>
              <a:buFont typeface="Arial"/>
              <a:buChar char="•"/>
              <a:defRPr/>
            </a:pPr>
            <a:r>
              <a:rPr lang="ru-RU" sz="1200" b="1" dirty="0">
                <a:solidFill>
                  <a:srgbClr val="000000"/>
                </a:solidFill>
                <a:cs typeface="Arial" pitchFamily="34" charset="0"/>
              </a:rPr>
              <a:t>эксперимент,</a:t>
            </a:r>
          </a:p>
          <a:p>
            <a:pPr eaLnBrk="1" hangingPunct="1">
              <a:lnSpc>
                <a:spcPct val="70000"/>
              </a:lnSpc>
              <a:buClrTx/>
              <a:buFont typeface="Arial"/>
              <a:buChar char="•"/>
              <a:defRPr/>
            </a:pPr>
            <a:r>
              <a:rPr lang="ru-RU" sz="1200" b="1" dirty="0">
                <a:solidFill>
                  <a:srgbClr val="000000"/>
                </a:solidFill>
                <a:cs typeface="Arial" pitchFamily="34" charset="0"/>
              </a:rPr>
              <a:t> измерение, </a:t>
            </a:r>
          </a:p>
          <a:p>
            <a:pPr eaLnBrk="1" hangingPunct="1">
              <a:lnSpc>
                <a:spcPct val="70000"/>
              </a:lnSpc>
              <a:buClrTx/>
              <a:buFont typeface="Arial"/>
              <a:buChar char="•"/>
              <a:defRPr/>
            </a:pPr>
            <a:r>
              <a:rPr lang="ru-RU" sz="1200" b="1" dirty="0">
                <a:solidFill>
                  <a:srgbClr val="000000"/>
                </a:solidFill>
                <a:cs typeface="Arial" pitchFamily="34" charset="0"/>
              </a:rPr>
              <a:t>использование приборов,</a:t>
            </a:r>
          </a:p>
          <a:p>
            <a:pPr eaLnBrk="1" hangingPunct="1">
              <a:lnSpc>
                <a:spcPct val="70000"/>
              </a:lnSpc>
              <a:buClrTx/>
              <a:buFont typeface="Arial"/>
              <a:buChar char="•"/>
              <a:defRPr/>
            </a:pPr>
            <a:r>
              <a:rPr lang="ru-RU" sz="1200" b="1" dirty="0">
                <a:solidFill>
                  <a:srgbClr val="000000"/>
                </a:solidFill>
                <a:cs typeface="Arial" pitchFamily="34" charset="0"/>
              </a:rPr>
              <a:t> эмпирическое обобщение,</a:t>
            </a:r>
          </a:p>
          <a:p>
            <a:pPr eaLnBrk="1" hangingPunct="1">
              <a:lnSpc>
                <a:spcPct val="70000"/>
              </a:lnSpc>
              <a:buClrTx/>
              <a:buFont typeface="Arial"/>
              <a:buChar char="•"/>
              <a:defRPr/>
            </a:pPr>
            <a:r>
              <a:rPr lang="ru-RU" sz="1200" b="1" dirty="0">
                <a:solidFill>
                  <a:srgbClr val="000000"/>
                </a:solidFill>
                <a:cs typeface="Arial" pitchFamily="34" charset="0"/>
              </a:rPr>
              <a:t> выдвижение эмпирических гипотез,</a:t>
            </a:r>
          </a:p>
          <a:p>
            <a:pPr eaLnBrk="1" hangingPunct="1">
              <a:lnSpc>
                <a:spcPct val="70000"/>
              </a:lnSpc>
              <a:buClrTx/>
              <a:buFont typeface="Arial"/>
              <a:buChar char="•"/>
              <a:defRPr/>
            </a:pPr>
            <a:r>
              <a:rPr lang="ru-RU" sz="1200" b="1" dirty="0">
                <a:solidFill>
                  <a:srgbClr val="000000"/>
                </a:solidFill>
                <a:cs typeface="Arial" pitchFamily="34" charset="0"/>
              </a:rPr>
              <a:t> формулировка эмпирических законов,</a:t>
            </a:r>
          </a:p>
          <a:p>
            <a:pPr eaLnBrk="1" hangingPunct="1">
              <a:lnSpc>
                <a:spcPct val="70000"/>
              </a:lnSpc>
              <a:buClrTx/>
              <a:buFont typeface="Arial"/>
              <a:buChar char="•"/>
              <a:defRPr/>
            </a:pPr>
            <a:r>
              <a:rPr lang="ru-RU" sz="1200" b="1" dirty="0">
                <a:solidFill>
                  <a:srgbClr val="000000"/>
                </a:solidFill>
                <a:cs typeface="Arial" pitchFamily="34" charset="0"/>
              </a:rPr>
              <a:t> их экспериментальное подтверждение,</a:t>
            </a:r>
          </a:p>
          <a:p>
            <a:pPr eaLnBrk="1" hangingPunct="1">
              <a:lnSpc>
                <a:spcPct val="70000"/>
              </a:lnSpc>
              <a:buClrTx/>
              <a:buFont typeface="Arial"/>
              <a:buChar char="•"/>
              <a:defRPr/>
            </a:pPr>
            <a:r>
              <a:rPr lang="ru-RU" sz="1200" b="1" dirty="0">
                <a:solidFill>
                  <a:srgbClr val="000000"/>
                </a:solidFill>
                <a:cs typeface="Arial" pitchFamily="34" charset="0"/>
              </a:rPr>
              <a:t> экстраполяция и др.;</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16</a:t>
            </a:fld>
            <a:endParaRPr lang="ru-RU" altLang="ru-RU"/>
          </a:p>
        </p:txBody>
      </p:sp>
    </p:spTree>
    <p:extLst>
      <p:ext uri="{BB962C8B-B14F-4D97-AF65-F5344CB8AC3E}">
        <p14:creationId xmlns:p14="http://schemas.microsoft.com/office/powerpoint/2010/main" val="252635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lnSpc>
                <a:spcPct val="80000"/>
              </a:lnSpc>
              <a:buClrTx/>
              <a:buFont typeface="Arial"/>
              <a:buChar char="•"/>
              <a:defRPr/>
            </a:pPr>
            <a:r>
              <a:rPr lang="ru-RU" sz="1200" b="1" dirty="0">
                <a:solidFill>
                  <a:srgbClr val="000000"/>
                </a:solidFill>
                <a:cs typeface="Arial" pitchFamily="34" charset="0"/>
              </a:rPr>
              <a:t>идеализация, </a:t>
            </a:r>
          </a:p>
          <a:p>
            <a:pPr eaLnBrk="1" hangingPunct="1">
              <a:lnSpc>
                <a:spcPct val="80000"/>
              </a:lnSpc>
              <a:buClrTx/>
              <a:buFont typeface="Arial"/>
              <a:buChar char="•"/>
              <a:defRPr/>
            </a:pPr>
            <a:r>
              <a:rPr lang="ru-RU" sz="1200" b="1" dirty="0">
                <a:solidFill>
                  <a:srgbClr val="000000"/>
                </a:solidFill>
                <a:cs typeface="Arial" pitchFamily="34" charset="0"/>
              </a:rPr>
              <a:t>мысленный эксперимент,</a:t>
            </a:r>
          </a:p>
          <a:p>
            <a:pPr eaLnBrk="1" hangingPunct="1">
              <a:lnSpc>
                <a:spcPct val="80000"/>
              </a:lnSpc>
              <a:buClrTx/>
              <a:buFont typeface="Arial"/>
              <a:buChar char="•"/>
              <a:defRPr/>
            </a:pPr>
            <a:r>
              <a:rPr lang="ru-RU" sz="1200" b="1" dirty="0">
                <a:solidFill>
                  <a:srgbClr val="000000"/>
                </a:solidFill>
                <a:cs typeface="Arial" pitchFamily="34" charset="0"/>
              </a:rPr>
              <a:t> математическая гипотеза,</a:t>
            </a:r>
          </a:p>
          <a:p>
            <a:pPr eaLnBrk="1" hangingPunct="1">
              <a:lnSpc>
                <a:spcPct val="80000"/>
              </a:lnSpc>
              <a:buClrTx/>
              <a:buFont typeface="Arial"/>
              <a:buChar char="•"/>
              <a:defRPr/>
            </a:pPr>
            <a:r>
              <a:rPr lang="ru-RU" sz="1200" b="1" dirty="0">
                <a:solidFill>
                  <a:srgbClr val="000000"/>
                </a:solidFill>
                <a:cs typeface="Arial" pitchFamily="34" charset="0"/>
              </a:rPr>
              <a:t> логическое доказательство,</a:t>
            </a:r>
          </a:p>
          <a:p>
            <a:pPr eaLnBrk="1" hangingPunct="1">
              <a:lnSpc>
                <a:spcPct val="80000"/>
              </a:lnSpc>
              <a:buClrTx/>
              <a:buFont typeface="Arial"/>
              <a:buChar char="•"/>
              <a:defRPr/>
            </a:pPr>
            <a:r>
              <a:rPr lang="ru-RU" sz="1200" b="1" dirty="0">
                <a:solidFill>
                  <a:srgbClr val="000000"/>
                </a:solidFill>
                <a:cs typeface="Arial" pitchFamily="34" charset="0"/>
              </a:rPr>
              <a:t> формализация,</a:t>
            </a:r>
          </a:p>
          <a:p>
            <a:pPr eaLnBrk="1" hangingPunct="1">
              <a:lnSpc>
                <a:spcPct val="80000"/>
              </a:lnSpc>
              <a:buClrTx/>
              <a:buFont typeface="Arial"/>
              <a:buChar char="•"/>
              <a:defRPr/>
            </a:pPr>
            <a:r>
              <a:rPr lang="ru-RU" sz="1200" b="1" dirty="0">
                <a:solidFill>
                  <a:srgbClr val="000000"/>
                </a:solidFill>
                <a:cs typeface="Arial" pitchFamily="34" charset="0"/>
              </a:rPr>
              <a:t> конструирование теоретических схем,</a:t>
            </a:r>
          </a:p>
          <a:p>
            <a:pPr eaLnBrk="1" hangingPunct="1">
              <a:lnSpc>
                <a:spcPct val="80000"/>
              </a:lnSpc>
              <a:buClrTx/>
              <a:buFont typeface="Arial"/>
              <a:buChar char="•"/>
              <a:defRPr/>
            </a:pPr>
            <a:r>
              <a:rPr lang="ru-RU" sz="1200" b="1" dirty="0">
                <a:solidFill>
                  <a:srgbClr val="000000"/>
                </a:solidFill>
                <a:cs typeface="Arial" pitchFamily="34" charset="0"/>
              </a:rPr>
              <a:t> их интерпретация,</a:t>
            </a:r>
          </a:p>
          <a:p>
            <a:pPr eaLnBrk="1" hangingPunct="1">
              <a:lnSpc>
                <a:spcPct val="80000"/>
              </a:lnSpc>
              <a:buClrTx/>
              <a:buFont typeface="Arial"/>
              <a:buChar char="•"/>
              <a:defRPr/>
            </a:pPr>
            <a:r>
              <a:rPr lang="ru-RU" sz="1200" b="1" dirty="0">
                <a:solidFill>
                  <a:srgbClr val="000000"/>
                </a:solidFill>
                <a:cs typeface="Arial" pitchFamily="34" charset="0"/>
              </a:rPr>
              <a:t> построение научных теорий и др.; </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17</a:t>
            </a:fld>
            <a:endParaRPr lang="ru-RU" altLang="ru-RU"/>
          </a:p>
        </p:txBody>
      </p:sp>
    </p:spTree>
    <p:extLst>
      <p:ext uri="{BB962C8B-B14F-4D97-AF65-F5344CB8AC3E}">
        <p14:creationId xmlns:p14="http://schemas.microsoft.com/office/powerpoint/2010/main" val="321664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E56B7A-0329-48E4-B753-AC660DA9F7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Физическая культура в различные периоды жизни человека</a:t>
            </a:r>
          </a:p>
        </p:txBody>
      </p:sp>
      <p:sp>
        <p:nvSpPr>
          <p:cNvPr id="463874" name="Rectangle 2">
            <a:extLst>
              <a:ext uri="{FF2B5EF4-FFF2-40B4-BE49-F238E27FC236}">
                <a16:creationId xmlns:a16="http://schemas.microsoft.com/office/drawing/2014/main" id="{2B872CEA-A1D6-48D1-99CF-4AD27DBD10D6}"/>
              </a:ext>
            </a:extLst>
          </p:cNvPr>
          <p:cNvSpPr>
            <a:spLocks noRot="1" noChangeArrowheads="1" noTextEdit="1"/>
          </p:cNvSpPr>
          <p:nvPr>
            <p:ph type="sldImg"/>
          </p:nvPr>
        </p:nvSpPr>
        <p:spPr>
          <a:ln/>
        </p:spPr>
      </p:sp>
      <p:sp>
        <p:nvSpPr>
          <p:cNvPr id="463875" name="Rectangle 3">
            <a:extLst>
              <a:ext uri="{FF2B5EF4-FFF2-40B4-BE49-F238E27FC236}">
                <a16:creationId xmlns:a16="http://schemas.microsoft.com/office/drawing/2014/main" id="{A25D3601-2EF9-4FEE-85E0-F67F55BC83E7}"/>
              </a:ext>
            </a:extLst>
          </p:cNvPr>
          <p:cNvSpPr>
            <a:spLocks noGrp="1" noChangeArrowheads="1"/>
          </p:cNvSpPr>
          <p:nvPr>
            <p:ph type="body" idx="1"/>
          </p:nvPr>
        </p:nvSpPr>
        <p:spPr/>
        <p:txBody>
          <a:bodyPr/>
          <a:lstStyle/>
          <a:p>
            <a:r>
              <a:rPr lang="ru-RU" altLang="ru-RU" b="1" dirty="0"/>
              <a:t>Метод исследования</a:t>
            </a:r>
            <a:r>
              <a:rPr lang="ru-RU" altLang="ru-RU" dirty="0"/>
              <a:t> – это способ получения сбора, обработки или анализа данных.</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a:t>анализ научно-методической литературы, документальных и архивных материалов;</a:t>
            </a:r>
          </a:p>
          <a:p>
            <a:r>
              <a:rPr lang="ru-RU" altLang="ru-RU" dirty="0"/>
              <a:t>опрос (беседа, интервью и анкетирование);</a:t>
            </a:r>
          </a:p>
          <a:p>
            <a:r>
              <a:rPr lang="ru-RU" altLang="ru-RU" dirty="0"/>
              <a:t>контрольные испытания (тестирование);</a:t>
            </a:r>
          </a:p>
          <a:p>
            <a:r>
              <a:rPr lang="ru-RU" altLang="ru-RU" dirty="0" err="1"/>
              <a:t>хронометрирование</a:t>
            </a:r>
            <a:r>
              <a:rPr lang="ru-RU" altLang="ru-RU" dirty="0"/>
              <a:t>;</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19</a:t>
            </a:fld>
            <a:endParaRPr lang="ru-RU" altLang="ru-RU"/>
          </a:p>
        </p:txBody>
      </p:sp>
    </p:spTree>
    <p:extLst>
      <p:ext uri="{BB962C8B-B14F-4D97-AF65-F5344CB8AC3E}">
        <p14:creationId xmlns:p14="http://schemas.microsoft.com/office/powerpoint/2010/main" val="1441634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 typeface="Wingdings" panose="05000000000000000000" pitchFamily="2" charset="2"/>
              <a:buAutoNum type="arabicPeriod" startAt="5"/>
            </a:pPr>
            <a:r>
              <a:rPr lang="ru-RU" altLang="ru-RU" sz="1200" dirty="0"/>
              <a:t>экспертное оценивание;</a:t>
            </a:r>
          </a:p>
          <a:p>
            <a:pPr>
              <a:buFont typeface="Wingdings" panose="05000000000000000000" pitchFamily="2" charset="2"/>
              <a:buAutoNum type="arabicPeriod" startAt="5"/>
            </a:pPr>
            <a:r>
              <a:rPr lang="ru-RU" altLang="ru-RU" sz="1200" dirty="0"/>
              <a:t>педагогическое наблюдение;</a:t>
            </a:r>
          </a:p>
          <a:p>
            <a:pPr>
              <a:buFont typeface="Wingdings" panose="05000000000000000000" pitchFamily="2" charset="2"/>
              <a:buAutoNum type="arabicPeriod" startAt="5"/>
            </a:pPr>
            <a:r>
              <a:rPr lang="ru-RU" altLang="ru-RU" sz="1200" dirty="0"/>
              <a:t>педагогический эксперимент;</a:t>
            </a:r>
          </a:p>
          <a:p>
            <a:pPr>
              <a:buFont typeface="Wingdings" panose="05000000000000000000" pitchFamily="2" charset="2"/>
              <a:buAutoNum type="arabicPeriod" startAt="5"/>
            </a:pPr>
            <a:r>
              <a:rPr lang="ru-RU" altLang="ru-RU" sz="1200" dirty="0"/>
              <a:t>методы математической обработки.</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20</a:t>
            </a:fld>
            <a:endParaRPr lang="ru-RU" altLang="ru-RU"/>
          </a:p>
        </p:txBody>
      </p:sp>
    </p:spTree>
    <p:extLst>
      <p:ext uri="{BB962C8B-B14F-4D97-AF65-F5344CB8AC3E}">
        <p14:creationId xmlns:p14="http://schemas.microsoft.com/office/powerpoint/2010/main" val="25964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a:extLst>
              <a:ext uri="{FF2B5EF4-FFF2-40B4-BE49-F238E27FC236}">
                <a16:creationId xmlns:a16="http://schemas.microsoft.com/office/drawing/2014/main" id="{78891853-6E16-41A2-84FC-8E9A6F5ED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a:extLst>
              <a:ext uri="{FF2B5EF4-FFF2-40B4-BE49-F238E27FC236}">
                <a16:creationId xmlns:a16="http://schemas.microsoft.com/office/drawing/2014/main" id="{CDE5D505-61AF-4B78-B265-D308F3B58C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ru-RU" altLang="ru-RU" dirty="0">
                <a:cs typeface="Arial" panose="020B0604020202020204" pitchFamily="34" charset="0"/>
              </a:rPr>
              <a:t>Наука - общественное явление, составная часть общественного сознания, форма познания человечеством природы, общества и человека, основанная на накоплении достоверных знаний о них и дающая возможность осуществить более эффективную жизнедеятельность. Для того, чтобы соответствовать своему назначению, она должна отвечать строгим требованиям.</a:t>
            </a:r>
          </a:p>
        </p:txBody>
      </p:sp>
      <p:sp>
        <p:nvSpPr>
          <p:cNvPr id="52228" name="Номер слайда 3">
            <a:extLst>
              <a:ext uri="{FF2B5EF4-FFF2-40B4-BE49-F238E27FC236}">
                <a16:creationId xmlns:a16="http://schemas.microsoft.com/office/drawing/2014/main" id="{7AFFB70D-BBBC-4ADD-865A-78C6A8FEEB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506DB1-0A2B-4C14-9B89-2CE72C2C05E5}" type="slidenum">
              <a:rPr lang="ru-RU" altLang="ru-RU">
                <a:latin typeface="Calibri" panose="020F0502020204030204" pitchFamily="34" charset="0"/>
              </a:rPr>
              <a:pPr eaLnBrk="1" hangingPunct="1"/>
              <a:t>21</a:t>
            </a:fld>
            <a:endParaRPr lang="ru-RU" altLang="ru-RU">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40B07F-028F-4BF3-B03A-024458D168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571CF3-3D52-4ADB-89DE-5AE98F756982}"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30" name="Rectangle 2">
            <a:extLst>
              <a:ext uri="{FF2B5EF4-FFF2-40B4-BE49-F238E27FC236}">
                <a16:creationId xmlns:a16="http://schemas.microsoft.com/office/drawing/2014/main" id="{B12270C3-0489-44A3-95AC-8BC000D6FE0F}"/>
              </a:ext>
            </a:extLst>
          </p:cNvPr>
          <p:cNvSpPr>
            <a:spLocks noRot="1" noChangeArrowheads="1" noTextEdit="1"/>
          </p:cNvSpPr>
          <p:nvPr>
            <p:ph type="sldImg"/>
          </p:nvPr>
        </p:nvSpPr>
        <p:spPr>
          <a:ln/>
        </p:spPr>
      </p:sp>
      <p:sp>
        <p:nvSpPr>
          <p:cNvPr id="150531" name="Rectangle 3">
            <a:extLst>
              <a:ext uri="{FF2B5EF4-FFF2-40B4-BE49-F238E27FC236}">
                <a16:creationId xmlns:a16="http://schemas.microsoft.com/office/drawing/2014/main" id="{61B40A4C-C735-415F-9967-BF5460F1E476}"/>
              </a:ext>
            </a:extLst>
          </p:cNvPr>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3</a:t>
            </a:fld>
            <a:endParaRPr lang="ru-RU" altLang="ru-RU"/>
          </a:p>
        </p:txBody>
      </p:sp>
    </p:spTree>
    <p:extLst>
      <p:ext uri="{BB962C8B-B14F-4D97-AF65-F5344CB8AC3E}">
        <p14:creationId xmlns:p14="http://schemas.microsoft.com/office/powerpoint/2010/main" val="155891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Arial" charset="0"/>
                <a:cs typeface="Arial" charset="0"/>
              </a:rPr>
              <a:t>What is the methodology? Let's define this concept</a:t>
            </a:r>
            <a:endParaRPr kumimoji="1" lang="ru-RU" sz="1200" kern="1200" dirty="0">
              <a:solidFill>
                <a:schemeClr val="tx1"/>
              </a:solidFill>
              <a:effectLst/>
              <a:latin typeface="+mn-lt"/>
              <a:ea typeface="Arial"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dirty="0"/>
              <a:t>Что такое методология? Дадим определение данному понятию</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ru-RU" sz="1200" kern="1200" dirty="0">
              <a:solidFill>
                <a:schemeClr val="tx1"/>
              </a:solidFill>
              <a:effectLst/>
              <a:latin typeface="+mn-lt"/>
              <a:ea typeface="Arial"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Arial" charset="0"/>
                <a:cs typeface="Arial" charset="0"/>
              </a:rPr>
              <a:t>Write this definition in your notebooks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ru-RU" sz="1200" kern="1200" dirty="0">
                <a:solidFill>
                  <a:schemeClr val="tx1"/>
                </a:solidFill>
                <a:effectLst/>
                <a:latin typeface="+mn-lt"/>
                <a:ea typeface="Arial" charset="0"/>
                <a:cs typeface="Arial" charset="0"/>
              </a:rPr>
              <a:t>Запишите это определение в ваши тетради</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mn-lt"/>
              <a:ea typeface="Arial" charset="0"/>
              <a:cs typeface="Arial" charset="0"/>
            </a:endParaRPr>
          </a:p>
          <a:p>
            <a:endParaRPr lang="ru-RU" dirty="0"/>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5</a:t>
            </a:fld>
            <a:endParaRPr lang="ru-RU" altLang="ru-RU"/>
          </a:p>
        </p:txBody>
      </p:sp>
    </p:spTree>
    <p:extLst>
      <p:ext uri="{BB962C8B-B14F-4D97-AF65-F5344CB8AC3E}">
        <p14:creationId xmlns:p14="http://schemas.microsoft.com/office/powerpoint/2010/main" val="363861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buClrTx/>
              <a:buFont typeface="Wingdings" pitchFamily="2" charset="2"/>
              <a:buChar char="u"/>
              <a:defRPr/>
            </a:pPr>
            <a:r>
              <a:rPr lang="ru-RU" sz="1200" dirty="0">
                <a:solidFill>
                  <a:schemeClr val="bg1"/>
                </a:solidFill>
              </a:rPr>
              <a:t>Обоснование правил применения мировоззрения к процессу познания и преобразования мира ( ОБЩАЯ Ф. – базируется на обобщении системы  политических, научных, правовых, нравственных, религиозных, эстетических и др. взглядов на мир в целом, на место отдельных явлений в мире и на свое собственное место в нем)</a:t>
            </a:r>
          </a:p>
          <a:p>
            <a:pPr eaLnBrk="1" hangingPunct="1">
              <a:buClrTx/>
              <a:buFont typeface="Wingdings" pitchFamily="2" charset="2"/>
              <a:buChar char="u"/>
              <a:defRPr/>
            </a:pPr>
            <a:r>
              <a:rPr lang="ru-RU" sz="1200" dirty="0">
                <a:solidFill>
                  <a:schemeClr val="bg1"/>
                </a:solidFill>
              </a:rPr>
              <a:t>Определение подхода к явлениям действительности (ЧАСТНАЯ Ф. –выявление  причин изменения и раз-вития конкретных явлений и процессов)</a:t>
            </a:r>
          </a:p>
          <a:p>
            <a:pPr eaLnBrk="1" hangingPunct="1">
              <a:defRPr/>
            </a:pPr>
            <a:endParaRPr lang="ru-RU" dirty="0">
              <a:solidFill>
                <a:schemeClr val="bg1"/>
              </a:solidFill>
            </a:endParaRP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6</a:t>
            </a:fld>
            <a:endParaRPr lang="ru-RU" altLang="ru-RU"/>
          </a:p>
        </p:txBody>
      </p:sp>
    </p:spTree>
    <p:extLst>
      <p:ext uri="{BB962C8B-B14F-4D97-AF65-F5344CB8AC3E}">
        <p14:creationId xmlns:p14="http://schemas.microsoft.com/office/powerpoint/2010/main" val="175829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buClrTx/>
              <a:buFont typeface="Wingdings" pitchFamily="2" charset="2"/>
              <a:buChar char="u"/>
              <a:defRPr/>
            </a:pPr>
            <a:r>
              <a:rPr lang="ru-RU" sz="1200" dirty="0">
                <a:solidFill>
                  <a:schemeClr val="bg1"/>
                </a:solidFill>
              </a:rPr>
              <a:t>Обоснование правил применения мировоззрения к процессу познания и преобразования мира ( ОБЩАЯ Ф. – базируется на обобщении системы  политических, научных, правовых, нравственных, религиозных, эстетических и др. взглядов на мир в целом, на место отдельных явлений в мире и на свое собственное место в нем)</a:t>
            </a:r>
          </a:p>
          <a:p>
            <a:pPr eaLnBrk="1" hangingPunct="1">
              <a:buClrTx/>
              <a:buFont typeface="Wingdings" pitchFamily="2" charset="2"/>
              <a:buChar char="u"/>
              <a:defRPr/>
            </a:pPr>
            <a:r>
              <a:rPr lang="ru-RU" sz="1200" dirty="0">
                <a:solidFill>
                  <a:schemeClr val="bg1"/>
                </a:solidFill>
              </a:rPr>
              <a:t>Определение подхода к явлениям действительности (ЧАСТНАЯ Ф. –выявление  причин изменения и раз-вития конкретных явлений и процессов)</a:t>
            </a:r>
          </a:p>
          <a:p>
            <a:pPr eaLnBrk="1" hangingPunct="1">
              <a:defRPr/>
            </a:pPr>
            <a:endParaRPr lang="ru-RU" dirty="0">
              <a:solidFill>
                <a:schemeClr val="bg1"/>
              </a:solidFill>
            </a:endParaRP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7</a:t>
            </a:fld>
            <a:endParaRPr lang="ru-RU" altLang="ru-RU"/>
          </a:p>
        </p:txBody>
      </p:sp>
    </p:spTree>
    <p:extLst>
      <p:ext uri="{BB962C8B-B14F-4D97-AF65-F5344CB8AC3E}">
        <p14:creationId xmlns:p14="http://schemas.microsoft.com/office/powerpoint/2010/main" val="150916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400" b="1" dirty="0">
                <a:ln w="50800"/>
                <a:solidFill>
                  <a:schemeClr val="bg1">
                    <a:shade val="50000"/>
                  </a:schemeClr>
                </a:solidFill>
              </a:rPr>
              <a:t>Принцип</a:t>
            </a:r>
            <a:r>
              <a:rPr lang="ru-RU" sz="1200" dirty="0">
                <a:ln w="50800"/>
                <a:solidFill>
                  <a:schemeClr val="bg1">
                    <a:shade val="50000"/>
                  </a:schemeClr>
                </a:solidFill>
              </a:rPr>
              <a:t> (греч.</a:t>
            </a:r>
            <a:r>
              <a:rPr lang="ru-RU" sz="1200" dirty="0">
                <a:solidFill>
                  <a:srgbClr val="000000"/>
                </a:solidFill>
              </a:rPr>
              <a:t> </a:t>
            </a:r>
            <a:r>
              <a:rPr lang="en-US" sz="1200" dirty="0">
                <a:solidFill>
                  <a:srgbClr val="000000"/>
                </a:solidFill>
              </a:rPr>
              <a:t>a</a:t>
            </a:r>
            <a:r>
              <a:rPr lang="ru-RU" sz="1200" dirty="0" err="1">
                <a:solidFill>
                  <a:srgbClr val="000000"/>
                </a:solidFill>
              </a:rPr>
              <a:t>ρχή</a:t>
            </a:r>
            <a:r>
              <a:rPr lang="ru-RU" sz="1200" dirty="0">
                <a:solidFill>
                  <a:srgbClr val="000000"/>
                </a:solidFill>
              </a:rPr>
              <a:t>, лат. </a:t>
            </a:r>
            <a:r>
              <a:rPr lang="en-US" sz="1200" dirty="0">
                <a:ln w="50800"/>
                <a:solidFill>
                  <a:schemeClr val="bg1">
                    <a:shade val="50000"/>
                  </a:schemeClr>
                </a:solidFill>
              </a:rPr>
              <a:t>principium</a:t>
            </a:r>
            <a:r>
              <a:rPr lang="ru-RU" sz="1200" dirty="0">
                <a:ln w="50800"/>
                <a:solidFill>
                  <a:schemeClr val="bg1">
                    <a:shade val="50000"/>
                  </a:schemeClr>
                </a:solidFill>
              </a:rPr>
              <a:t> –</a:t>
            </a:r>
            <a:r>
              <a:rPr lang="en-US" sz="1200" dirty="0">
                <a:ln w="50800"/>
                <a:solidFill>
                  <a:schemeClr val="bg1">
                    <a:shade val="50000"/>
                  </a:schemeClr>
                </a:solidFill>
              </a:rPr>
              <a:t> </a:t>
            </a:r>
            <a:r>
              <a:rPr lang="ru-RU" sz="1200" dirty="0">
                <a:ln w="50800"/>
                <a:solidFill>
                  <a:schemeClr val="bg1">
                    <a:shade val="50000"/>
                  </a:schemeClr>
                </a:solidFill>
              </a:rPr>
              <a:t>основа, начало)</a:t>
            </a:r>
            <a:br>
              <a:rPr lang="ru-RU" sz="1200" dirty="0">
                <a:ln w="50800"/>
                <a:solidFill>
                  <a:schemeClr val="bg1">
                    <a:shade val="50000"/>
                  </a:schemeClr>
                </a:solidFill>
              </a:rPr>
            </a:br>
            <a:r>
              <a:rPr lang="ru-RU" sz="1200" dirty="0">
                <a:ln w="50800"/>
                <a:solidFill>
                  <a:schemeClr val="bg1">
                    <a:shade val="50000"/>
                  </a:schemeClr>
                </a:solidFill>
              </a:rPr>
              <a:t> - </a:t>
            </a:r>
            <a:r>
              <a:rPr lang="ru-RU" sz="1200" dirty="0">
                <a:solidFill>
                  <a:srgbClr val="000000"/>
                </a:solidFill>
              </a:rPr>
              <a:t>основополагающее утверждение, на основе которого создают научные теории и законы, юридические документы, выбирают нормы поведения и т.д.)</a:t>
            </a:r>
            <a:br>
              <a:rPr lang="ru-RU" sz="2000" dirty="0">
                <a:ln w="50800"/>
                <a:solidFill>
                  <a:schemeClr val="bg1">
                    <a:shade val="50000"/>
                  </a:schemeClr>
                </a:solidFill>
              </a:rPr>
            </a:br>
            <a:endParaRPr kumimoji="0" lang="ru-RU" sz="1200" b="1" dirty="0">
              <a:ln w="50800"/>
              <a:solidFill>
                <a:schemeClr val="bg1">
                  <a:shade val="50000"/>
                </a:schemeClr>
              </a:solidFill>
            </a:endParaRPr>
          </a:p>
          <a:p>
            <a:r>
              <a:rPr lang="en-US" dirty="0"/>
              <a:t>Principle (Greek </a:t>
            </a:r>
            <a:r>
              <a:rPr lang="en-US" dirty="0" err="1"/>
              <a:t>aρχή</a:t>
            </a:r>
            <a:r>
              <a:rPr lang="en-US" dirty="0"/>
              <a:t>, Latin principium - the basis, the beginning)</a:t>
            </a:r>
            <a:br>
              <a:rPr lang="en-US" dirty="0"/>
            </a:br>
            <a:r>
              <a:rPr lang="en-US" dirty="0"/>
              <a:t> A fundamental statement on the basis of which scientific theories and laws, legal instruments, standards of conduct, etc.) are created.</a:t>
            </a:r>
            <a:br>
              <a:rPr lang="en-US" dirty="0"/>
            </a:br>
            <a:r>
              <a:rPr lang="en-US" dirty="0"/>
              <a:t>
</a:t>
            </a:r>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8</a:t>
            </a:fld>
            <a:endParaRPr lang="ru-RU" altLang="ru-RU"/>
          </a:p>
        </p:txBody>
      </p:sp>
    </p:spTree>
    <p:extLst>
      <p:ext uri="{BB962C8B-B14F-4D97-AF65-F5344CB8AC3E}">
        <p14:creationId xmlns:p14="http://schemas.microsoft.com/office/powerpoint/2010/main" val="135227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ln w="50800"/>
                <a:solidFill>
                  <a:schemeClr val="bg1">
                    <a:shade val="50000"/>
                  </a:schemeClr>
                </a:solidFill>
              </a:rPr>
              <a:t>Общенаучные принципы</a:t>
            </a:r>
            <a:br>
              <a:rPr lang="ru-RU" sz="1600" dirty="0">
                <a:ln w="50800"/>
                <a:solidFill>
                  <a:schemeClr val="bg1">
                    <a:shade val="50000"/>
                  </a:schemeClr>
                </a:solidFill>
              </a:rPr>
            </a:br>
            <a:endParaRPr lang="ru-RU" sz="1600" dirty="0">
              <a:ln w="50800"/>
              <a:solidFill>
                <a:schemeClr val="bg1">
                  <a:shade val="50000"/>
                </a:schemeClr>
              </a:solidFill>
            </a:endParaRPr>
          </a:p>
          <a:p>
            <a:endParaRPr lang="ru-RU" sz="1600" dirty="0">
              <a:ln w="50800"/>
              <a:solidFill>
                <a:schemeClr val="bg1">
                  <a:shade val="50000"/>
                </a:schemeClr>
              </a:solidFill>
            </a:endParaRPr>
          </a:p>
          <a:p>
            <a:pPr eaLnBrk="1" hangingPunct="1">
              <a:lnSpc>
                <a:spcPct val="70000"/>
              </a:lnSpc>
              <a:spcBef>
                <a:spcPts val="0"/>
              </a:spcBef>
              <a:buClrTx/>
              <a:buFont typeface="Arial"/>
              <a:buChar char="•"/>
              <a:defRPr/>
            </a:pPr>
            <a:r>
              <a:rPr kumimoji="0" lang="ru-RU" b="1" dirty="0">
                <a:ln w="50800"/>
                <a:solidFill>
                  <a:schemeClr val="bg1">
                    <a:shade val="50000"/>
                  </a:schemeClr>
                </a:solidFill>
              </a:rPr>
              <a:t>объективности </a:t>
            </a:r>
            <a:r>
              <a:rPr kumimoji="0" lang="ru-RU" dirty="0">
                <a:ln w="50800"/>
                <a:solidFill>
                  <a:schemeClr val="bg1">
                    <a:shade val="50000"/>
                  </a:schemeClr>
                </a:solidFill>
              </a:rPr>
              <a:t>– строго учета и всестороннего анализа фактов;</a:t>
            </a:r>
          </a:p>
          <a:p>
            <a:pPr eaLnBrk="1" hangingPunct="1">
              <a:lnSpc>
                <a:spcPct val="70000"/>
              </a:lnSpc>
              <a:spcBef>
                <a:spcPts val="0"/>
              </a:spcBef>
              <a:buClrTx/>
              <a:buFont typeface="Arial"/>
              <a:buChar char="•"/>
              <a:defRPr/>
            </a:pPr>
            <a:endParaRPr kumimoji="0" lang="ru-RU" b="1" dirty="0">
              <a:ln w="50800"/>
              <a:solidFill>
                <a:schemeClr val="bg1">
                  <a:shade val="50000"/>
                </a:schemeClr>
              </a:solidFill>
            </a:endParaRPr>
          </a:p>
          <a:p>
            <a:pPr eaLnBrk="1" hangingPunct="1">
              <a:lnSpc>
                <a:spcPct val="80000"/>
              </a:lnSpc>
              <a:spcBef>
                <a:spcPts val="0"/>
              </a:spcBef>
              <a:buClrTx/>
              <a:buFont typeface="Arial"/>
              <a:buChar char="•"/>
              <a:defRPr/>
            </a:pPr>
            <a:r>
              <a:rPr kumimoji="0" lang="ru-RU" b="1" dirty="0">
                <a:ln w="50800"/>
                <a:solidFill>
                  <a:schemeClr val="bg1">
                    <a:shade val="50000"/>
                  </a:schemeClr>
                </a:solidFill>
              </a:rPr>
              <a:t>развития (историзма) </a:t>
            </a:r>
            <a:r>
              <a:rPr kumimoji="0" lang="ru-RU" dirty="0">
                <a:ln w="50800"/>
                <a:solidFill>
                  <a:schemeClr val="bg1">
                    <a:shade val="50000"/>
                  </a:schemeClr>
                </a:solidFill>
              </a:rPr>
              <a:t>– к изучаемому явлению надо подходить как к моменту на траектории непрерывного изменения;</a:t>
            </a:r>
          </a:p>
          <a:p>
            <a:pPr eaLnBrk="1" hangingPunct="1">
              <a:lnSpc>
                <a:spcPct val="80000"/>
              </a:lnSpc>
              <a:spcBef>
                <a:spcPts val="0"/>
              </a:spcBef>
              <a:buClrTx/>
              <a:buFont typeface="Arial"/>
              <a:buChar char="•"/>
              <a:defRPr/>
            </a:pPr>
            <a:endParaRPr kumimoji="0" lang="ru-RU" dirty="0">
              <a:ln w="50800"/>
              <a:solidFill>
                <a:schemeClr val="bg1">
                  <a:shade val="50000"/>
                </a:schemeClr>
              </a:solidFill>
            </a:endParaRPr>
          </a:p>
          <a:p>
            <a:pPr eaLnBrk="1" hangingPunct="1">
              <a:lnSpc>
                <a:spcPct val="70000"/>
              </a:lnSpc>
              <a:spcBef>
                <a:spcPts val="0"/>
              </a:spcBef>
              <a:buClrTx/>
              <a:buFont typeface="Arial"/>
              <a:buChar char="•"/>
              <a:defRPr/>
            </a:pPr>
            <a:r>
              <a:rPr kumimoji="0" lang="ru-RU" b="1" dirty="0">
                <a:ln w="50800"/>
                <a:solidFill>
                  <a:schemeClr val="bg1">
                    <a:shade val="50000"/>
                  </a:schemeClr>
                </a:solidFill>
              </a:rPr>
              <a:t>причинности (каузальности,    </a:t>
            </a:r>
          </a:p>
          <a:p>
            <a:pPr marL="136525" indent="0" eaLnBrk="1" hangingPunct="1">
              <a:lnSpc>
                <a:spcPct val="70000"/>
              </a:lnSpc>
              <a:spcBef>
                <a:spcPts val="0"/>
              </a:spcBef>
              <a:buClrTx/>
              <a:buFont typeface="Wingdings 2" panose="05020102010507070707" pitchFamily="18" charset="2"/>
              <a:buNone/>
              <a:defRPr/>
            </a:pPr>
            <a:r>
              <a:rPr kumimoji="0" lang="ru-RU" b="1" dirty="0">
                <a:ln w="50800"/>
                <a:solidFill>
                  <a:schemeClr val="bg1">
                    <a:shade val="50000"/>
                  </a:schemeClr>
                </a:solidFill>
              </a:rPr>
              <a:t>     детерминизма) </a:t>
            </a:r>
            <a:r>
              <a:rPr kumimoji="0" lang="ru-RU" dirty="0">
                <a:ln w="50800"/>
                <a:solidFill>
                  <a:schemeClr val="bg1">
                    <a:shade val="50000"/>
                  </a:schemeClr>
                </a:solidFill>
              </a:rPr>
              <a:t>– установление причин </a:t>
            </a:r>
          </a:p>
          <a:p>
            <a:pPr marL="136525" indent="0" eaLnBrk="1" hangingPunct="1">
              <a:lnSpc>
                <a:spcPct val="70000"/>
              </a:lnSpc>
              <a:spcBef>
                <a:spcPts val="0"/>
              </a:spcBef>
              <a:buClrTx/>
              <a:buFont typeface="Wingdings 2" panose="05020102010507070707" pitchFamily="18" charset="2"/>
              <a:buNone/>
              <a:defRPr/>
            </a:pPr>
            <a:r>
              <a:rPr kumimoji="0" lang="ru-RU" dirty="0">
                <a:ln w="50800"/>
                <a:solidFill>
                  <a:schemeClr val="bg1">
                    <a:shade val="50000"/>
                  </a:schemeClr>
                </a:solidFill>
              </a:rPr>
              <a:t>     явления для разработки конструктивных</a:t>
            </a:r>
          </a:p>
          <a:p>
            <a:pPr marL="136525" indent="0" eaLnBrk="1" hangingPunct="1">
              <a:lnSpc>
                <a:spcPct val="70000"/>
              </a:lnSpc>
              <a:buClrTx/>
              <a:buFont typeface="Wingdings 2" panose="05020102010507070707" pitchFamily="18" charset="2"/>
              <a:buNone/>
              <a:defRPr/>
            </a:pPr>
            <a:r>
              <a:rPr kumimoji="0" lang="ru-RU" dirty="0">
                <a:ln w="50800"/>
                <a:solidFill>
                  <a:schemeClr val="bg1">
                    <a:shade val="50000"/>
                  </a:schemeClr>
                </a:solidFill>
              </a:rPr>
              <a:t>     предложений и воздействий;</a:t>
            </a:r>
          </a:p>
          <a:p>
            <a:pPr marL="136525" indent="0" eaLnBrk="1" hangingPunct="1">
              <a:lnSpc>
                <a:spcPct val="70000"/>
              </a:lnSpc>
              <a:buClrTx/>
              <a:buFont typeface="Wingdings 2" panose="05020102010507070707" pitchFamily="18" charset="2"/>
              <a:buNone/>
              <a:defRPr/>
            </a:pPr>
            <a:endParaRPr kumimoji="0" lang="ru-RU" b="1" dirty="0">
              <a:ln w="50800"/>
              <a:solidFill>
                <a:schemeClr val="bg1">
                  <a:shade val="50000"/>
                </a:schemeClr>
              </a:solidFill>
            </a:endParaRPr>
          </a:p>
          <a:p>
            <a:pPr eaLnBrk="1" hangingPunct="1">
              <a:lnSpc>
                <a:spcPct val="80000"/>
              </a:lnSpc>
              <a:buClrTx/>
              <a:buFont typeface="Arial"/>
              <a:buChar char="•"/>
              <a:defRPr/>
            </a:pPr>
            <a:r>
              <a:rPr kumimoji="0" lang="ru-RU" b="1" dirty="0">
                <a:ln w="50800"/>
                <a:solidFill>
                  <a:schemeClr val="bg1">
                    <a:shade val="50000"/>
                  </a:schemeClr>
                </a:solidFill>
              </a:rPr>
              <a:t> системности – </a:t>
            </a:r>
            <a:r>
              <a:rPr kumimoji="0" lang="ru-RU" dirty="0">
                <a:ln w="50800"/>
                <a:solidFill>
                  <a:schemeClr val="bg1">
                    <a:shade val="50000"/>
                  </a:schemeClr>
                </a:solidFill>
              </a:rPr>
              <a:t>рассмотрение всех элементов и подсистем во взаимосвязи</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9</a:t>
            </a:fld>
            <a:endParaRPr lang="ru-RU" altLang="ru-RU"/>
          </a:p>
        </p:txBody>
      </p:sp>
    </p:spTree>
    <p:extLst>
      <p:ext uri="{BB962C8B-B14F-4D97-AF65-F5344CB8AC3E}">
        <p14:creationId xmlns:p14="http://schemas.microsoft.com/office/powerpoint/2010/main" val="370760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buClrTx/>
              <a:buFont typeface="Arial" pitchFamily="34" charset="0"/>
              <a:buChar char="•"/>
              <a:defRPr/>
            </a:pPr>
            <a:r>
              <a:rPr lang="ru-RU" dirty="0">
                <a:solidFill>
                  <a:schemeClr val="bg1"/>
                </a:solidFill>
              </a:rPr>
              <a:t>Метод – ( греч. </a:t>
            </a:r>
            <a:r>
              <a:rPr lang="ru-RU" dirty="0" err="1">
                <a:solidFill>
                  <a:schemeClr val="bg1"/>
                </a:solidFill>
              </a:rPr>
              <a:t>методос</a:t>
            </a:r>
            <a:r>
              <a:rPr lang="ru-RU" dirty="0">
                <a:solidFill>
                  <a:schemeClr val="bg1"/>
                </a:solidFill>
              </a:rPr>
              <a:t> – путь к чему-либо) – совокупность приемов и операций практического и теоретического освоения действительности. </a:t>
            </a:r>
          </a:p>
          <a:p>
            <a:pPr eaLnBrk="1" hangingPunct="1">
              <a:buClrTx/>
              <a:buFont typeface="Arial" pitchFamily="34" charset="0"/>
              <a:buChar char="•"/>
              <a:defRPr/>
            </a:pPr>
            <a:r>
              <a:rPr lang="ru-RU" dirty="0">
                <a:solidFill>
                  <a:schemeClr val="bg1"/>
                </a:solidFill>
              </a:rPr>
              <a:t>Метод – фонарь, освещающий дорогу путнику, идущему в темноте  ( </a:t>
            </a:r>
            <a:r>
              <a:rPr lang="ru-RU" dirty="0" err="1">
                <a:solidFill>
                  <a:schemeClr val="bg1"/>
                </a:solidFill>
              </a:rPr>
              <a:t>Ф.Бэкон</a:t>
            </a:r>
            <a:r>
              <a:rPr lang="ru-RU" dirty="0">
                <a:solidFill>
                  <a:schemeClr val="bg1"/>
                </a:solidFill>
              </a:rPr>
              <a:t>)</a:t>
            </a:r>
          </a:p>
          <a:p>
            <a:pPr eaLnBrk="1" hangingPunct="1">
              <a:buClrTx/>
              <a:buFont typeface="Arial" pitchFamily="34" charset="0"/>
              <a:buChar char="•"/>
              <a:defRPr/>
            </a:pPr>
            <a:r>
              <a:rPr lang="ru-RU" dirty="0">
                <a:solidFill>
                  <a:schemeClr val="bg1"/>
                </a:solidFill>
              </a:rPr>
              <a:t>Под методом я разумею точные и простые правила, строгое соблюдение которых без лишней траты умственных сил, но постепенно и непрерывно увеличивая знания, способствует тому, что достигает истинного познания всего, что ему доступно (</a:t>
            </a:r>
            <a:r>
              <a:rPr lang="ru-RU" dirty="0" err="1">
                <a:solidFill>
                  <a:schemeClr val="bg1"/>
                </a:solidFill>
              </a:rPr>
              <a:t>Р.Декарт</a:t>
            </a:r>
            <a:r>
              <a:rPr lang="ru-RU" dirty="0">
                <a:solidFill>
                  <a:schemeClr val="bg1"/>
                </a:solidFill>
              </a:rPr>
              <a:t>)</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11</a:t>
            </a:fld>
            <a:endParaRPr lang="ru-RU" altLang="ru-RU"/>
          </a:p>
        </p:txBody>
      </p:sp>
    </p:spTree>
    <p:extLst>
      <p:ext uri="{BB962C8B-B14F-4D97-AF65-F5344CB8AC3E}">
        <p14:creationId xmlns:p14="http://schemas.microsoft.com/office/powerpoint/2010/main" val="128457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spcBef>
                <a:spcPct val="0"/>
              </a:spcBef>
              <a:buFont typeface="Arial" charset="0"/>
              <a:buNone/>
              <a:defRPr/>
            </a:pPr>
            <a:r>
              <a:rPr kumimoji="0" lang="ru-RU" b="1" dirty="0">
                <a:solidFill>
                  <a:schemeClr val="bg1"/>
                </a:solidFill>
              </a:rPr>
              <a:t>По характеру действия исследователя</a:t>
            </a:r>
            <a:r>
              <a:rPr kumimoji="0" lang="ru-RU" dirty="0">
                <a:solidFill>
                  <a:schemeClr val="bg1"/>
                </a:solidFill>
              </a:rPr>
              <a:t>:</a:t>
            </a:r>
          </a:p>
          <a:p>
            <a:pPr eaLnBrk="1" hangingPunct="1">
              <a:spcBef>
                <a:spcPct val="0"/>
              </a:spcBef>
              <a:buClrTx/>
              <a:defRPr/>
            </a:pPr>
            <a:r>
              <a:rPr kumimoji="0" lang="ru-RU" dirty="0">
                <a:solidFill>
                  <a:schemeClr val="bg1"/>
                </a:solidFill>
              </a:rPr>
              <a:t>Методы организации исследования (комплексный, сравнительный, лонгитюдный и др.)</a:t>
            </a:r>
          </a:p>
          <a:p>
            <a:pPr eaLnBrk="1" hangingPunct="1">
              <a:spcBef>
                <a:spcPct val="0"/>
              </a:spcBef>
              <a:buClrTx/>
              <a:defRPr/>
            </a:pPr>
            <a:r>
              <a:rPr kumimoji="0" lang="ru-RU" dirty="0">
                <a:solidFill>
                  <a:schemeClr val="bg1"/>
                </a:solidFill>
              </a:rPr>
              <a:t>Методы сбора первичных данных (биографический, проективный, экспериментальный, обсервационный и др.)</a:t>
            </a:r>
          </a:p>
          <a:p>
            <a:pPr eaLnBrk="1" hangingPunct="1">
              <a:spcBef>
                <a:spcPct val="0"/>
              </a:spcBef>
              <a:buClrTx/>
              <a:defRPr/>
            </a:pPr>
            <a:r>
              <a:rPr kumimoji="0" lang="ru-RU" dirty="0">
                <a:solidFill>
                  <a:schemeClr val="bg1"/>
                </a:solidFill>
              </a:rPr>
              <a:t>Методы обработки данных (количественный, качественный и др.)</a:t>
            </a:r>
          </a:p>
          <a:p>
            <a:pPr eaLnBrk="1" hangingPunct="1">
              <a:spcBef>
                <a:spcPct val="0"/>
              </a:spcBef>
              <a:buClrTx/>
              <a:defRPr/>
            </a:pPr>
            <a:r>
              <a:rPr kumimoji="0" lang="ru-RU" dirty="0">
                <a:solidFill>
                  <a:schemeClr val="bg1"/>
                </a:solidFill>
              </a:rPr>
              <a:t>Методы интерпретации и оценки (структурный, генетический, теоретический, </a:t>
            </a:r>
            <a:r>
              <a:rPr kumimoji="0" lang="ru-RU" dirty="0" err="1">
                <a:solidFill>
                  <a:schemeClr val="bg1"/>
                </a:solidFill>
              </a:rPr>
              <a:t>апробационный</a:t>
            </a:r>
            <a:r>
              <a:rPr kumimoji="0" lang="ru-RU" dirty="0">
                <a:solidFill>
                  <a:schemeClr val="bg1"/>
                </a:solidFill>
              </a:rPr>
              <a:t>, каузальный и др.)</a:t>
            </a:r>
          </a:p>
          <a:p>
            <a:endParaRPr lang="ru-RU" dirty="0"/>
          </a:p>
        </p:txBody>
      </p:sp>
      <p:sp>
        <p:nvSpPr>
          <p:cNvPr id="4" name="Номер слайда 3"/>
          <p:cNvSpPr>
            <a:spLocks noGrp="1"/>
          </p:cNvSpPr>
          <p:nvPr>
            <p:ph type="sldNum" sz="quarter" idx="5"/>
          </p:nvPr>
        </p:nvSpPr>
        <p:spPr/>
        <p:txBody>
          <a:bodyPr/>
          <a:lstStyle/>
          <a:p>
            <a:fld id="{4510E962-380E-4D3D-B59D-1C671635F182}" type="slidenum">
              <a:rPr lang="ru-RU" altLang="ru-RU" smtClean="0"/>
              <a:pPr/>
              <a:t>12</a:t>
            </a:fld>
            <a:endParaRPr lang="ru-RU" altLang="ru-RU"/>
          </a:p>
        </p:txBody>
      </p:sp>
    </p:spTree>
    <p:extLst>
      <p:ext uri="{BB962C8B-B14F-4D97-AF65-F5344CB8AC3E}">
        <p14:creationId xmlns:p14="http://schemas.microsoft.com/office/powerpoint/2010/main" val="214397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13">
            <a:extLst>
              <a:ext uri="{FF2B5EF4-FFF2-40B4-BE49-F238E27FC236}">
                <a16:creationId xmlns:a16="http://schemas.microsoft.com/office/drawing/2014/main" id="{B2136D7C-E8B4-4F67-A758-25845134470C}"/>
              </a:ext>
            </a:extLst>
          </p:cNvPr>
          <p:cNvSpPr>
            <a:spLocks noGrp="1"/>
          </p:cNvSpPr>
          <p:nvPr>
            <p:ph type="dt" sz="half" idx="10"/>
          </p:nvPr>
        </p:nvSpPr>
        <p:spPr/>
        <p:txBody>
          <a:bodyPr/>
          <a:lstStyle>
            <a:lvl1pPr>
              <a:defRPr/>
            </a:lvl1pPr>
          </a:lstStyle>
          <a:p>
            <a:pPr>
              <a:defRPr/>
            </a:pPr>
            <a:fld id="{E30A0242-E329-490B-87D0-C0F66482E6B9}" type="datetimeFigureOut">
              <a:rPr lang="ru-RU"/>
              <a:pPr>
                <a:defRPr/>
              </a:pPr>
              <a:t>24.02.2021</a:t>
            </a:fld>
            <a:endParaRPr lang="ru-RU"/>
          </a:p>
        </p:txBody>
      </p:sp>
      <p:sp>
        <p:nvSpPr>
          <p:cNvPr id="5" name="Нижний колонтитул 2">
            <a:extLst>
              <a:ext uri="{FF2B5EF4-FFF2-40B4-BE49-F238E27FC236}">
                <a16:creationId xmlns:a16="http://schemas.microsoft.com/office/drawing/2014/main" id="{42AEDB71-CB83-4647-9BB0-71E61BF96BE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9A559DCE-959E-4DAF-86E0-162EB8C6B9E5}"/>
              </a:ext>
            </a:extLst>
          </p:cNvPr>
          <p:cNvSpPr>
            <a:spLocks noGrp="1"/>
          </p:cNvSpPr>
          <p:nvPr>
            <p:ph type="sldNum" sz="quarter" idx="12"/>
          </p:nvPr>
        </p:nvSpPr>
        <p:spPr/>
        <p:txBody>
          <a:bodyPr/>
          <a:lstStyle>
            <a:lvl1pPr>
              <a:defRPr/>
            </a:lvl1pPr>
          </a:lstStyle>
          <a:p>
            <a:fld id="{00A60A47-B0B7-4386-B12E-E06D65B5729E}" type="slidenum">
              <a:rPr lang="ru-RU" altLang="ru-RU"/>
              <a:pPr/>
              <a:t>‹#›</a:t>
            </a:fld>
            <a:endParaRPr lang="ru-RU" altLang="ru-RU"/>
          </a:p>
        </p:txBody>
      </p:sp>
    </p:spTree>
    <p:extLst>
      <p:ext uri="{BB962C8B-B14F-4D97-AF65-F5344CB8AC3E}">
        <p14:creationId xmlns:p14="http://schemas.microsoft.com/office/powerpoint/2010/main" val="1430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5CD85604-F7AD-43B1-9104-C3648916A939}"/>
              </a:ext>
            </a:extLst>
          </p:cNvPr>
          <p:cNvSpPr>
            <a:spLocks noGrp="1"/>
          </p:cNvSpPr>
          <p:nvPr>
            <p:ph type="dt" sz="half" idx="10"/>
          </p:nvPr>
        </p:nvSpPr>
        <p:spPr/>
        <p:txBody>
          <a:bodyPr/>
          <a:lstStyle>
            <a:lvl1pPr>
              <a:defRPr/>
            </a:lvl1pPr>
          </a:lstStyle>
          <a:p>
            <a:pPr>
              <a:defRPr/>
            </a:pPr>
            <a:fld id="{5A035BE8-F44E-47F9-A9A8-89C7572B12C2}" type="datetimeFigureOut">
              <a:rPr lang="ru-RU"/>
              <a:pPr>
                <a:defRPr/>
              </a:pPr>
              <a:t>24.02.2021</a:t>
            </a:fld>
            <a:endParaRPr lang="ru-RU"/>
          </a:p>
        </p:txBody>
      </p:sp>
      <p:sp>
        <p:nvSpPr>
          <p:cNvPr id="5" name="Нижний колонтитул 2">
            <a:extLst>
              <a:ext uri="{FF2B5EF4-FFF2-40B4-BE49-F238E27FC236}">
                <a16:creationId xmlns:a16="http://schemas.microsoft.com/office/drawing/2014/main" id="{AFAC6171-AB18-405A-A2D4-2BEA6C0D31A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564342A8-593B-48EA-9810-9F6A285F9CD1}"/>
              </a:ext>
            </a:extLst>
          </p:cNvPr>
          <p:cNvSpPr>
            <a:spLocks noGrp="1"/>
          </p:cNvSpPr>
          <p:nvPr>
            <p:ph type="sldNum" sz="quarter" idx="12"/>
          </p:nvPr>
        </p:nvSpPr>
        <p:spPr/>
        <p:txBody>
          <a:bodyPr/>
          <a:lstStyle>
            <a:lvl1pPr>
              <a:defRPr/>
            </a:lvl1pPr>
          </a:lstStyle>
          <a:p>
            <a:fld id="{69527919-5B85-41A6-B5B3-769BBD3AC5EC}" type="slidenum">
              <a:rPr lang="ru-RU" altLang="ru-RU"/>
              <a:pPr/>
              <a:t>‹#›</a:t>
            </a:fld>
            <a:endParaRPr lang="ru-RU" altLang="ru-RU"/>
          </a:p>
        </p:txBody>
      </p:sp>
    </p:spTree>
    <p:extLst>
      <p:ext uri="{BB962C8B-B14F-4D97-AF65-F5344CB8AC3E}">
        <p14:creationId xmlns:p14="http://schemas.microsoft.com/office/powerpoint/2010/main" val="148156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810B40CD-A637-47A9-B226-2BFDCF0572B0}"/>
              </a:ext>
            </a:extLst>
          </p:cNvPr>
          <p:cNvSpPr>
            <a:spLocks noGrp="1"/>
          </p:cNvSpPr>
          <p:nvPr>
            <p:ph type="dt" sz="half" idx="10"/>
          </p:nvPr>
        </p:nvSpPr>
        <p:spPr/>
        <p:txBody>
          <a:bodyPr/>
          <a:lstStyle>
            <a:lvl1pPr>
              <a:defRPr/>
            </a:lvl1pPr>
          </a:lstStyle>
          <a:p>
            <a:pPr>
              <a:defRPr/>
            </a:pPr>
            <a:fld id="{0AD96854-13DC-41CF-BF13-35475BD20A96}" type="datetimeFigureOut">
              <a:rPr lang="ru-RU"/>
              <a:pPr>
                <a:defRPr/>
              </a:pPr>
              <a:t>24.02.2021</a:t>
            </a:fld>
            <a:endParaRPr lang="ru-RU"/>
          </a:p>
        </p:txBody>
      </p:sp>
      <p:sp>
        <p:nvSpPr>
          <p:cNvPr id="5" name="Нижний колонтитул 2">
            <a:extLst>
              <a:ext uri="{FF2B5EF4-FFF2-40B4-BE49-F238E27FC236}">
                <a16:creationId xmlns:a16="http://schemas.microsoft.com/office/drawing/2014/main" id="{70574D1E-0B60-4FDB-99D4-D6DC5780723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CA39B162-1975-4A17-87F7-7E9C9E0F00E9}"/>
              </a:ext>
            </a:extLst>
          </p:cNvPr>
          <p:cNvSpPr>
            <a:spLocks noGrp="1"/>
          </p:cNvSpPr>
          <p:nvPr>
            <p:ph type="sldNum" sz="quarter" idx="12"/>
          </p:nvPr>
        </p:nvSpPr>
        <p:spPr/>
        <p:txBody>
          <a:bodyPr/>
          <a:lstStyle>
            <a:lvl1pPr>
              <a:defRPr/>
            </a:lvl1pPr>
          </a:lstStyle>
          <a:p>
            <a:fld id="{368D25C3-1F61-4765-B0A2-F60FBD84BA71}" type="slidenum">
              <a:rPr lang="ru-RU" altLang="ru-RU"/>
              <a:pPr/>
              <a:t>‹#›</a:t>
            </a:fld>
            <a:endParaRPr lang="ru-RU" altLang="ru-RU"/>
          </a:p>
        </p:txBody>
      </p:sp>
    </p:spTree>
    <p:extLst>
      <p:ext uri="{BB962C8B-B14F-4D97-AF65-F5344CB8AC3E}">
        <p14:creationId xmlns:p14="http://schemas.microsoft.com/office/powerpoint/2010/main" val="22288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5BA97D-148F-4098-BEE9-004F94AA1DAA}"/>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E4A2529-DEB1-40F6-AC3D-36B6DDEB2D9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C41BA02-4E09-401C-9C8E-DD08A179487E}"/>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5" name="Нижний колонтитул 4">
            <a:extLst>
              <a:ext uri="{FF2B5EF4-FFF2-40B4-BE49-F238E27FC236}">
                <a16:creationId xmlns:a16="http://schemas.microsoft.com/office/drawing/2014/main" id="{85F07822-A4B1-434F-8702-928C236331D9}"/>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6" name="Номер слайда 5">
            <a:extLst>
              <a:ext uri="{FF2B5EF4-FFF2-40B4-BE49-F238E27FC236}">
                <a16:creationId xmlns:a16="http://schemas.microsoft.com/office/drawing/2014/main" id="{0273F3C6-A06E-4383-AA08-94AE941CC54E}"/>
              </a:ext>
            </a:extLst>
          </p:cNvPr>
          <p:cNvSpPr>
            <a:spLocks noGrp="1"/>
          </p:cNvSpPr>
          <p:nvPr>
            <p:ph type="sldNum" sz="quarter" idx="12"/>
          </p:nvPr>
        </p:nvSpPr>
        <p:spPr/>
        <p:txBody>
          <a:bodyPr/>
          <a:lstStyle>
            <a:lvl1pPr>
              <a:defRPr/>
            </a:lvl1pPr>
          </a:lstStyle>
          <a:p>
            <a:fld id="{1C3CCFBE-1864-4082-B020-42D70EDCF1C2}" type="slidenum">
              <a:rPr lang="ru-RU" altLang="ru-RU"/>
              <a:pPr/>
              <a:t>‹#›</a:t>
            </a:fld>
            <a:endParaRPr lang="ru-RU" altLang="ru-RU"/>
          </a:p>
        </p:txBody>
      </p:sp>
    </p:spTree>
    <p:extLst>
      <p:ext uri="{BB962C8B-B14F-4D97-AF65-F5344CB8AC3E}">
        <p14:creationId xmlns:p14="http://schemas.microsoft.com/office/powerpoint/2010/main" val="23621551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15650-81FF-4B20-A899-413BB1F959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FD1B974-3BB7-455E-BFF0-FD44078B1EB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2B1220C-80E6-44F5-8BF7-9DD8E8EBD6A2}"/>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5" name="Нижний колонтитул 4">
            <a:extLst>
              <a:ext uri="{FF2B5EF4-FFF2-40B4-BE49-F238E27FC236}">
                <a16:creationId xmlns:a16="http://schemas.microsoft.com/office/drawing/2014/main" id="{8E137AAE-E3A1-40C8-9427-5D58907CDD8C}"/>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6" name="Номер слайда 5">
            <a:extLst>
              <a:ext uri="{FF2B5EF4-FFF2-40B4-BE49-F238E27FC236}">
                <a16:creationId xmlns:a16="http://schemas.microsoft.com/office/drawing/2014/main" id="{BD68F800-7175-45D4-968D-034EA3F57F9A}"/>
              </a:ext>
            </a:extLst>
          </p:cNvPr>
          <p:cNvSpPr>
            <a:spLocks noGrp="1"/>
          </p:cNvSpPr>
          <p:nvPr>
            <p:ph type="sldNum" sz="quarter" idx="12"/>
          </p:nvPr>
        </p:nvSpPr>
        <p:spPr/>
        <p:txBody>
          <a:bodyPr/>
          <a:lstStyle>
            <a:lvl1pPr>
              <a:defRPr/>
            </a:lvl1pPr>
          </a:lstStyle>
          <a:p>
            <a:fld id="{F308AC61-2BB1-40A8-A292-0D1E0306683F}" type="slidenum">
              <a:rPr lang="ru-RU" altLang="ru-RU"/>
              <a:pPr/>
              <a:t>‹#›</a:t>
            </a:fld>
            <a:endParaRPr lang="ru-RU" altLang="ru-RU"/>
          </a:p>
        </p:txBody>
      </p:sp>
    </p:spTree>
    <p:extLst>
      <p:ext uri="{BB962C8B-B14F-4D97-AF65-F5344CB8AC3E}">
        <p14:creationId xmlns:p14="http://schemas.microsoft.com/office/powerpoint/2010/main" val="15931127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821A84-1BD9-414D-ABBA-22E1601F5B7A}"/>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201C066-43BB-43A1-883F-258FF7FB29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990F9245-25C6-428A-8C65-0BE07FE6B4B6}"/>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5" name="Нижний колонтитул 4">
            <a:extLst>
              <a:ext uri="{FF2B5EF4-FFF2-40B4-BE49-F238E27FC236}">
                <a16:creationId xmlns:a16="http://schemas.microsoft.com/office/drawing/2014/main" id="{3E06886B-571C-4103-A856-17572246E82F}"/>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6" name="Номер слайда 5">
            <a:extLst>
              <a:ext uri="{FF2B5EF4-FFF2-40B4-BE49-F238E27FC236}">
                <a16:creationId xmlns:a16="http://schemas.microsoft.com/office/drawing/2014/main" id="{21DBA28B-F6BA-4BBC-936D-F87C336F3B7A}"/>
              </a:ext>
            </a:extLst>
          </p:cNvPr>
          <p:cNvSpPr>
            <a:spLocks noGrp="1"/>
          </p:cNvSpPr>
          <p:nvPr>
            <p:ph type="sldNum" sz="quarter" idx="12"/>
          </p:nvPr>
        </p:nvSpPr>
        <p:spPr/>
        <p:txBody>
          <a:bodyPr/>
          <a:lstStyle>
            <a:lvl1pPr>
              <a:defRPr/>
            </a:lvl1pPr>
          </a:lstStyle>
          <a:p>
            <a:fld id="{CB536979-4184-4EBB-B4FA-98F98BB32393}" type="slidenum">
              <a:rPr lang="ru-RU" altLang="ru-RU"/>
              <a:pPr/>
              <a:t>‹#›</a:t>
            </a:fld>
            <a:endParaRPr lang="ru-RU" altLang="ru-RU"/>
          </a:p>
        </p:txBody>
      </p:sp>
    </p:spTree>
    <p:extLst>
      <p:ext uri="{BB962C8B-B14F-4D97-AF65-F5344CB8AC3E}">
        <p14:creationId xmlns:p14="http://schemas.microsoft.com/office/powerpoint/2010/main" val="21039303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72B956-66EA-41CA-BB38-BD16DC9F6E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2751E4-773B-4065-ADBD-52B21D7A7188}"/>
              </a:ext>
            </a:extLst>
          </p:cNvPr>
          <p:cNvSpPr>
            <a:spLocks noGrp="1"/>
          </p:cNvSpPr>
          <p:nvPr>
            <p:ph sz="half" idx="1"/>
          </p:nvPr>
        </p:nvSpPr>
        <p:spPr>
          <a:xfrm>
            <a:off x="457200" y="1484313"/>
            <a:ext cx="4038600" cy="4824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8EABD81-6581-48ED-82A3-67AE2063B0A1}"/>
              </a:ext>
            </a:extLst>
          </p:cNvPr>
          <p:cNvSpPr>
            <a:spLocks noGrp="1"/>
          </p:cNvSpPr>
          <p:nvPr>
            <p:ph sz="half" idx="2"/>
          </p:nvPr>
        </p:nvSpPr>
        <p:spPr>
          <a:xfrm>
            <a:off x="4648200" y="1484313"/>
            <a:ext cx="4038600" cy="4824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C9D422E-0A0D-4DD8-BDE7-E7D0931233DB}"/>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6" name="Нижний колонтитул 5">
            <a:extLst>
              <a:ext uri="{FF2B5EF4-FFF2-40B4-BE49-F238E27FC236}">
                <a16:creationId xmlns:a16="http://schemas.microsoft.com/office/drawing/2014/main" id="{59BB9CEC-000E-49B3-82E7-01CBADE31B74}"/>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7" name="Номер слайда 6">
            <a:extLst>
              <a:ext uri="{FF2B5EF4-FFF2-40B4-BE49-F238E27FC236}">
                <a16:creationId xmlns:a16="http://schemas.microsoft.com/office/drawing/2014/main" id="{39CC67FA-1E45-4817-B7BF-44A4B8BAB5BE}"/>
              </a:ext>
            </a:extLst>
          </p:cNvPr>
          <p:cNvSpPr>
            <a:spLocks noGrp="1"/>
          </p:cNvSpPr>
          <p:nvPr>
            <p:ph type="sldNum" sz="quarter" idx="12"/>
          </p:nvPr>
        </p:nvSpPr>
        <p:spPr/>
        <p:txBody>
          <a:bodyPr/>
          <a:lstStyle>
            <a:lvl1pPr>
              <a:defRPr/>
            </a:lvl1pPr>
          </a:lstStyle>
          <a:p>
            <a:fld id="{3F296C49-B6F9-4962-883E-47BC37B1AE57}" type="slidenum">
              <a:rPr lang="ru-RU" altLang="ru-RU"/>
              <a:pPr/>
              <a:t>‹#›</a:t>
            </a:fld>
            <a:endParaRPr lang="ru-RU" altLang="ru-RU"/>
          </a:p>
        </p:txBody>
      </p:sp>
    </p:spTree>
    <p:extLst>
      <p:ext uri="{BB962C8B-B14F-4D97-AF65-F5344CB8AC3E}">
        <p14:creationId xmlns:p14="http://schemas.microsoft.com/office/powerpoint/2010/main" val="25548630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140FC4-028D-4E83-B253-A1F3D1F56345}"/>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7A19AFF-1EA6-4A91-A30F-860C41CB9D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1945A46-132B-4BCE-A97F-CEEAA5C83DAA}"/>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1834FD5-CD62-4D18-9FCE-A8EF90266DA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26B632C-3A61-47D9-B135-BD4B4E3E77AC}"/>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AA0501B-00F6-4376-BAA5-58655A4852BB}"/>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8" name="Нижний колонтитул 7">
            <a:extLst>
              <a:ext uri="{FF2B5EF4-FFF2-40B4-BE49-F238E27FC236}">
                <a16:creationId xmlns:a16="http://schemas.microsoft.com/office/drawing/2014/main" id="{6D0F4419-47DF-4885-B09D-E46F9ECD0139}"/>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9" name="Номер слайда 8">
            <a:extLst>
              <a:ext uri="{FF2B5EF4-FFF2-40B4-BE49-F238E27FC236}">
                <a16:creationId xmlns:a16="http://schemas.microsoft.com/office/drawing/2014/main" id="{64DEB6D1-DE00-43E9-B237-C660AD4E9102}"/>
              </a:ext>
            </a:extLst>
          </p:cNvPr>
          <p:cNvSpPr>
            <a:spLocks noGrp="1"/>
          </p:cNvSpPr>
          <p:nvPr>
            <p:ph type="sldNum" sz="quarter" idx="12"/>
          </p:nvPr>
        </p:nvSpPr>
        <p:spPr/>
        <p:txBody>
          <a:bodyPr/>
          <a:lstStyle>
            <a:lvl1pPr>
              <a:defRPr/>
            </a:lvl1pPr>
          </a:lstStyle>
          <a:p>
            <a:fld id="{07F977AF-0A94-45B1-AB8C-D3908011A62F}" type="slidenum">
              <a:rPr lang="ru-RU" altLang="ru-RU"/>
              <a:pPr/>
              <a:t>‹#›</a:t>
            </a:fld>
            <a:endParaRPr lang="ru-RU" altLang="ru-RU"/>
          </a:p>
        </p:txBody>
      </p:sp>
    </p:spTree>
    <p:extLst>
      <p:ext uri="{BB962C8B-B14F-4D97-AF65-F5344CB8AC3E}">
        <p14:creationId xmlns:p14="http://schemas.microsoft.com/office/powerpoint/2010/main" val="24799077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11AA3-3359-4718-B63F-D8163EFFD15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22973A3-62FE-4DDA-BDF1-8D8B3D16F336}"/>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4" name="Нижний колонтитул 3">
            <a:extLst>
              <a:ext uri="{FF2B5EF4-FFF2-40B4-BE49-F238E27FC236}">
                <a16:creationId xmlns:a16="http://schemas.microsoft.com/office/drawing/2014/main" id="{26646C75-A5E4-4E4D-B64D-285ADF5C5E57}"/>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5" name="Номер слайда 4">
            <a:extLst>
              <a:ext uri="{FF2B5EF4-FFF2-40B4-BE49-F238E27FC236}">
                <a16:creationId xmlns:a16="http://schemas.microsoft.com/office/drawing/2014/main" id="{1662EEF4-5C57-4847-B533-E4C7D4601DAA}"/>
              </a:ext>
            </a:extLst>
          </p:cNvPr>
          <p:cNvSpPr>
            <a:spLocks noGrp="1"/>
          </p:cNvSpPr>
          <p:nvPr>
            <p:ph type="sldNum" sz="quarter" idx="12"/>
          </p:nvPr>
        </p:nvSpPr>
        <p:spPr/>
        <p:txBody>
          <a:bodyPr/>
          <a:lstStyle>
            <a:lvl1pPr>
              <a:defRPr/>
            </a:lvl1pPr>
          </a:lstStyle>
          <a:p>
            <a:fld id="{FAF7FF75-3FAF-4E2C-882F-C7ED8F4CFAAE}" type="slidenum">
              <a:rPr lang="ru-RU" altLang="ru-RU"/>
              <a:pPr/>
              <a:t>‹#›</a:t>
            </a:fld>
            <a:endParaRPr lang="ru-RU" altLang="ru-RU"/>
          </a:p>
        </p:txBody>
      </p:sp>
    </p:spTree>
    <p:extLst>
      <p:ext uri="{BB962C8B-B14F-4D97-AF65-F5344CB8AC3E}">
        <p14:creationId xmlns:p14="http://schemas.microsoft.com/office/powerpoint/2010/main" val="16759735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A51FA16-880B-4B97-86EB-4DE89A553B2E}"/>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3" name="Нижний колонтитул 2">
            <a:extLst>
              <a:ext uri="{FF2B5EF4-FFF2-40B4-BE49-F238E27FC236}">
                <a16:creationId xmlns:a16="http://schemas.microsoft.com/office/drawing/2014/main" id="{DB677AF2-6D8A-45F5-BDB6-ECC8BF29A1DB}"/>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4" name="Номер слайда 3">
            <a:extLst>
              <a:ext uri="{FF2B5EF4-FFF2-40B4-BE49-F238E27FC236}">
                <a16:creationId xmlns:a16="http://schemas.microsoft.com/office/drawing/2014/main" id="{F6FF996E-E232-41EE-841E-A820DAC5CC44}"/>
              </a:ext>
            </a:extLst>
          </p:cNvPr>
          <p:cNvSpPr>
            <a:spLocks noGrp="1"/>
          </p:cNvSpPr>
          <p:nvPr>
            <p:ph type="sldNum" sz="quarter" idx="12"/>
          </p:nvPr>
        </p:nvSpPr>
        <p:spPr/>
        <p:txBody>
          <a:bodyPr/>
          <a:lstStyle>
            <a:lvl1pPr>
              <a:defRPr/>
            </a:lvl1pPr>
          </a:lstStyle>
          <a:p>
            <a:fld id="{55B8A31A-342E-4B82-AC09-F3EAD9FE3D7F}" type="slidenum">
              <a:rPr lang="ru-RU" altLang="ru-RU"/>
              <a:pPr/>
              <a:t>‹#›</a:t>
            </a:fld>
            <a:endParaRPr lang="ru-RU" altLang="ru-RU"/>
          </a:p>
        </p:txBody>
      </p:sp>
    </p:spTree>
    <p:extLst>
      <p:ext uri="{BB962C8B-B14F-4D97-AF65-F5344CB8AC3E}">
        <p14:creationId xmlns:p14="http://schemas.microsoft.com/office/powerpoint/2010/main" val="37135270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933EB8-EB26-4E60-AD7D-2AE228CCD950}"/>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A8F8D3B-06BD-4249-8145-E2B0B0B26B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2157632-95C5-497D-B5F4-FC769BBC7A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E24AE18-9F4D-488B-8F1E-C585912B7054}"/>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6" name="Нижний колонтитул 5">
            <a:extLst>
              <a:ext uri="{FF2B5EF4-FFF2-40B4-BE49-F238E27FC236}">
                <a16:creationId xmlns:a16="http://schemas.microsoft.com/office/drawing/2014/main" id="{569F67F2-C54C-4AB8-B3BF-8026BD37D9C2}"/>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7" name="Номер слайда 6">
            <a:extLst>
              <a:ext uri="{FF2B5EF4-FFF2-40B4-BE49-F238E27FC236}">
                <a16:creationId xmlns:a16="http://schemas.microsoft.com/office/drawing/2014/main" id="{469F4806-0287-41A2-B013-19DD43E09B6E}"/>
              </a:ext>
            </a:extLst>
          </p:cNvPr>
          <p:cNvSpPr>
            <a:spLocks noGrp="1"/>
          </p:cNvSpPr>
          <p:nvPr>
            <p:ph type="sldNum" sz="quarter" idx="12"/>
          </p:nvPr>
        </p:nvSpPr>
        <p:spPr/>
        <p:txBody>
          <a:bodyPr/>
          <a:lstStyle>
            <a:lvl1pPr>
              <a:defRPr/>
            </a:lvl1pPr>
          </a:lstStyle>
          <a:p>
            <a:fld id="{44880598-B0A4-4BE8-AAA6-9D0E4F8F3EE9}" type="slidenum">
              <a:rPr lang="ru-RU" altLang="ru-RU"/>
              <a:pPr/>
              <a:t>‹#›</a:t>
            </a:fld>
            <a:endParaRPr lang="ru-RU" altLang="ru-RU"/>
          </a:p>
        </p:txBody>
      </p:sp>
    </p:spTree>
    <p:extLst>
      <p:ext uri="{BB962C8B-B14F-4D97-AF65-F5344CB8AC3E}">
        <p14:creationId xmlns:p14="http://schemas.microsoft.com/office/powerpoint/2010/main" val="25340811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04F1087C-816A-4842-8063-818D9EBB7B6D}"/>
              </a:ext>
            </a:extLst>
          </p:cNvPr>
          <p:cNvSpPr>
            <a:spLocks noGrp="1"/>
          </p:cNvSpPr>
          <p:nvPr>
            <p:ph type="dt" sz="half" idx="10"/>
          </p:nvPr>
        </p:nvSpPr>
        <p:spPr/>
        <p:txBody>
          <a:bodyPr/>
          <a:lstStyle>
            <a:lvl1pPr>
              <a:defRPr/>
            </a:lvl1pPr>
          </a:lstStyle>
          <a:p>
            <a:pPr>
              <a:defRPr/>
            </a:pPr>
            <a:fld id="{350B3692-1CFE-4560-A4D3-268EC782D552}" type="datetimeFigureOut">
              <a:rPr lang="ru-RU"/>
              <a:pPr>
                <a:defRPr/>
              </a:pPr>
              <a:t>24.02.2021</a:t>
            </a:fld>
            <a:endParaRPr lang="ru-RU"/>
          </a:p>
        </p:txBody>
      </p:sp>
      <p:sp>
        <p:nvSpPr>
          <p:cNvPr id="5" name="Нижний колонтитул 2">
            <a:extLst>
              <a:ext uri="{FF2B5EF4-FFF2-40B4-BE49-F238E27FC236}">
                <a16:creationId xmlns:a16="http://schemas.microsoft.com/office/drawing/2014/main" id="{91AAE7E1-3968-432F-A302-4595EBC64A1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997278D9-3EA0-4E08-BBC0-78EF64A7B7AD}"/>
              </a:ext>
            </a:extLst>
          </p:cNvPr>
          <p:cNvSpPr>
            <a:spLocks noGrp="1"/>
          </p:cNvSpPr>
          <p:nvPr>
            <p:ph type="sldNum" sz="quarter" idx="12"/>
          </p:nvPr>
        </p:nvSpPr>
        <p:spPr/>
        <p:txBody>
          <a:bodyPr/>
          <a:lstStyle>
            <a:lvl1pPr>
              <a:defRPr/>
            </a:lvl1pPr>
          </a:lstStyle>
          <a:p>
            <a:fld id="{16ED2B92-F6EC-4538-9CB8-18ADA5C23CA3}" type="slidenum">
              <a:rPr lang="ru-RU" altLang="ru-RU"/>
              <a:pPr/>
              <a:t>‹#›</a:t>
            </a:fld>
            <a:endParaRPr lang="ru-RU" altLang="ru-RU"/>
          </a:p>
        </p:txBody>
      </p:sp>
    </p:spTree>
    <p:extLst>
      <p:ext uri="{BB962C8B-B14F-4D97-AF65-F5344CB8AC3E}">
        <p14:creationId xmlns:p14="http://schemas.microsoft.com/office/powerpoint/2010/main" val="642204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CD5424-2D9F-4DD7-B22C-3DBA646601FB}"/>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FFD36C5-A8F6-460E-B557-04962909816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0D4990B-5E60-4F1D-809B-254D1BB742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0452D48-2A4F-4820-BE17-4DC37FD3147E}"/>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6" name="Нижний колонтитул 5">
            <a:extLst>
              <a:ext uri="{FF2B5EF4-FFF2-40B4-BE49-F238E27FC236}">
                <a16:creationId xmlns:a16="http://schemas.microsoft.com/office/drawing/2014/main" id="{F6611C4B-35F8-43E1-A26B-B150D2678844}"/>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7" name="Номер слайда 6">
            <a:extLst>
              <a:ext uri="{FF2B5EF4-FFF2-40B4-BE49-F238E27FC236}">
                <a16:creationId xmlns:a16="http://schemas.microsoft.com/office/drawing/2014/main" id="{1355EC06-BDA2-4EB6-B5ED-01522BECB5A7}"/>
              </a:ext>
            </a:extLst>
          </p:cNvPr>
          <p:cNvSpPr>
            <a:spLocks noGrp="1"/>
          </p:cNvSpPr>
          <p:nvPr>
            <p:ph type="sldNum" sz="quarter" idx="12"/>
          </p:nvPr>
        </p:nvSpPr>
        <p:spPr/>
        <p:txBody>
          <a:bodyPr/>
          <a:lstStyle>
            <a:lvl1pPr>
              <a:defRPr/>
            </a:lvl1pPr>
          </a:lstStyle>
          <a:p>
            <a:fld id="{329EFDC4-A0F1-4309-B939-F12B7CC29DDD}" type="slidenum">
              <a:rPr lang="ru-RU" altLang="ru-RU"/>
              <a:pPr/>
              <a:t>‹#›</a:t>
            </a:fld>
            <a:endParaRPr lang="ru-RU" altLang="ru-RU"/>
          </a:p>
        </p:txBody>
      </p:sp>
    </p:spTree>
    <p:extLst>
      <p:ext uri="{BB962C8B-B14F-4D97-AF65-F5344CB8AC3E}">
        <p14:creationId xmlns:p14="http://schemas.microsoft.com/office/powerpoint/2010/main" val="40422906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8FC3F4-0490-4238-8208-3D8A3B9E762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C916368-16CB-4654-B866-C3543D095A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88E350A-E8E0-478F-88A5-619150E65B0A}"/>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5" name="Нижний колонтитул 4">
            <a:extLst>
              <a:ext uri="{FF2B5EF4-FFF2-40B4-BE49-F238E27FC236}">
                <a16:creationId xmlns:a16="http://schemas.microsoft.com/office/drawing/2014/main" id="{DD9C8B4B-5273-4E8D-B15C-310A0D379592}"/>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6" name="Номер слайда 5">
            <a:extLst>
              <a:ext uri="{FF2B5EF4-FFF2-40B4-BE49-F238E27FC236}">
                <a16:creationId xmlns:a16="http://schemas.microsoft.com/office/drawing/2014/main" id="{615F9EBB-AC00-4758-A016-624CD9A0FECB}"/>
              </a:ext>
            </a:extLst>
          </p:cNvPr>
          <p:cNvSpPr>
            <a:spLocks noGrp="1"/>
          </p:cNvSpPr>
          <p:nvPr>
            <p:ph type="sldNum" sz="quarter" idx="12"/>
          </p:nvPr>
        </p:nvSpPr>
        <p:spPr/>
        <p:txBody>
          <a:bodyPr/>
          <a:lstStyle>
            <a:lvl1pPr>
              <a:defRPr/>
            </a:lvl1pPr>
          </a:lstStyle>
          <a:p>
            <a:fld id="{CB82E64C-C2E4-42AD-87E3-C848F3DE413E}" type="slidenum">
              <a:rPr lang="ru-RU" altLang="ru-RU"/>
              <a:pPr/>
              <a:t>‹#›</a:t>
            </a:fld>
            <a:endParaRPr lang="ru-RU" altLang="ru-RU"/>
          </a:p>
        </p:txBody>
      </p:sp>
    </p:spTree>
    <p:extLst>
      <p:ext uri="{BB962C8B-B14F-4D97-AF65-F5344CB8AC3E}">
        <p14:creationId xmlns:p14="http://schemas.microsoft.com/office/powerpoint/2010/main" val="42200522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BCD00F-ADD0-413B-8035-0C7907E9DCE3}"/>
              </a:ext>
            </a:extLst>
          </p:cNvPr>
          <p:cNvSpPr>
            <a:spLocks noGrp="1"/>
          </p:cNvSpPr>
          <p:nvPr>
            <p:ph type="title" orient="vert"/>
          </p:nvPr>
        </p:nvSpPr>
        <p:spPr>
          <a:xfrm>
            <a:off x="6691313" y="620713"/>
            <a:ext cx="2078037" cy="5688012"/>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850FDAE-21A1-489B-9629-B4BEB6551B14}"/>
              </a:ext>
            </a:extLst>
          </p:cNvPr>
          <p:cNvSpPr>
            <a:spLocks noGrp="1"/>
          </p:cNvSpPr>
          <p:nvPr>
            <p:ph type="body" orient="vert" idx="1"/>
          </p:nvPr>
        </p:nvSpPr>
        <p:spPr>
          <a:xfrm>
            <a:off x="457200" y="620713"/>
            <a:ext cx="6081713" cy="56880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38C445-4B10-4F55-8CF8-B22E5B85E723}"/>
              </a:ext>
            </a:extLst>
          </p:cNvPr>
          <p:cNvSpPr>
            <a:spLocks noGrp="1"/>
          </p:cNvSpPr>
          <p:nvPr>
            <p:ph type="dt" sz="half" idx="10"/>
          </p:nvPr>
        </p:nvSpPr>
        <p:spPr/>
        <p:txBody>
          <a:bodyPr/>
          <a:lstStyle>
            <a:lvl1pPr>
              <a:defRPr/>
            </a:lvl1pPr>
          </a:lstStyle>
          <a:p>
            <a:r>
              <a:rPr lang="ru-RU" altLang="ru-RU"/>
              <a:t>Методология научного исследования в области физической культуры и спорта </a:t>
            </a:r>
          </a:p>
        </p:txBody>
      </p:sp>
      <p:sp>
        <p:nvSpPr>
          <p:cNvPr id="5" name="Нижний колонтитул 4">
            <a:extLst>
              <a:ext uri="{FF2B5EF4-FFF2-40B4-BE49-F238E27FC236}">
                <a16:creationId xmlns:a16="http://schemas.microsoft.com/office/drawing/2014/main" id="{10145620-73D1-4546-AD61-F12B6DEE2384}"/>
              </a:ext>
            </a:extLst>
          </p:cNvPr>
          <p:cNvSpPr>
            <a:spLocks noGrp="1"/>
          </p:cNvSpPr>
          <p:nvPr>
            <p:ph type="ftr" sz="quarter" idx="11"/>
          </p:nvPr>
        </p:nvSpPr>
        <p:spPr/>
        <p:txBody>
          <a:bodyPr/>
          <a:lstStyle>
            <a:lvl1pPr>
              <a:defRPr/>
            </a:lvl1pPr>
          </a:lstStyle>
          <a:p>
            <a:r>
              <a:rPr lang="ru-RU" altLang="ru-RU"/>
              <a:t>Общая характеристика теории физической культуры</a:t>
            </a:r>
          </a:p>
        </p:txBody>
      </p:sp>
      <p:sp>
        <p:nvSpPr>
          <p:cNvPr id="6" name="Номер слайда 5">
            <a:extLst>
              <a:ext uri="{FF2B5EF4-FFF2-40B4-BE49-F238E27FC236}">
                <a16:creationId xmlns:a16="http://schemas.microsoft.com/office/drawing/2014/main" id="{3BFC451B-FFEB-46EA-9B27-A955FE03262D}"/>
              </a:ext>
            </a:extLst>
          </p:cNvPr>
          <p:cNvSpPr>
            <a:spLocks noGrp="1"/>
          </p:cNvSpPr>
          <p:nvPr>
            <p:ph type="sldNum" sz="quarter" idx="12"/>
          </p:nvPr>
        </p:nvSpPr>
        <p:spPr/>
        <p:txBody>
          <a:bodyPr/>
          <a:lstStyle>
            <a:lvl1pPr>
              <a:defRPr/>
            </a:lvl1pPr>
          </a:lstStyle>
          <a:p>
            <a:fld id="{D532258F-6B39-4EB9-98A2-383E25908385}" type="slidenum">
              <a:rPr lang="ru-RU" altLang="ru-RU"/>
              <a:pPr/>
              <a:t>‹#›</a:t>
            </a:fld>
            <a:endParaRPr lang="ru-RU" altLang="ru-RU"/>
          </a:p>
        </p:txBody>
      </p:sp>
    </p:spTree>
    <p:extLst>
      <p:ext uri="{BB962C8B-B14F-4D97-AF65-F5344CB8AC3E}">
        <p14:creationId xmlns:p14="http://schemas.microsoft.com/office/powerpoint/2010/main" val="86985163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110594" name="Group 2">
            <a:extLst>
              <a:ext uri="{FF2B5EF4-FFF2-40B4-BE49-F238E27FC236}">
                <a16:creationId xmlns:a16="http://schemas.microsoft.com/office/drawing/2014/main" id="{BF73E8D9-A3F7-4FE8-BBFA-140A5AB42708}"/>
              </a:ext>
            </a:extLst>
          </p:cNvPr>
          <p:cNvGrpSpPr>
            <a:grpSpLocks/>
          </p:cNvGrpSpPr>
          <p:nvPr/>
        </p:nvGrpSpPr>
        <p:grpSpPr bwMode="auto">
          <a:xfrm>
            <a:off x="0" y="0"/>
            <a:ext cx="9144000" cy="6858000"/>
            <a:chOff x="0" y="0"/>
            <a:chExt cx="5760" cy="4320"/>
          </a:xfrm>
        </p:grpSpPr>
        <p:sp>
          <p:nvSpPr>
            <p:cNvPr id="110595" name="Rectangle 3">
              <a:extLst>
                <a:ext uri="{FF2B5EF4-FFF2-40B4-BE49-F238E27FC236}">
                  <a16:creationId xmlns:a16="http://schemas.microsoft.com/office/drawing/2014/main" id="{FB264A0A-C022-415C-9342-BA27A21BF3BD}"/>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b="0">
                <a:latin typeface="Times New Roman" panose="02020603050405020304" pitchFamily="18" charset="0"/>
              </a:endParaRPr>
            </a:p>
          </p:txBody>
        </p:sp>
        <p:sp>
          <p:nvSpPr>
            <p:cNvPr id="110596" name="Rectangle 4">
              <a:extLst>
                <a:ext uri="{FF2B5EF4-FFF2-40B4-BE49-F238E27FC236}">
                  <a16:creationId xmlns:a16="http://schemas.microsoft.com/office/drawing/2014/main" id="{5EADFFE0-71A7-4FFC-8B28-13515545FE00}"/>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grpSp>
          <p:nvGrpSpPr>
            <p:cNvPr id="110597" name="Group 5">
              <a:extLst>
                <a:ext uri="{FF2B5EF4-FFF2-40B4-BE49-F238E27FC236}">
                  <a16:creationId xmlns:a16="http://schemas.microsoft.com/office/drawing/2014/main" id="{35466659-3434-4EA2-BF1A-B9FEA3C527DB}"/>
                </a:ext>
              </a:extLst>
            </p:cNvPr>
            <p:cNvGrpSpPr>
              <a:grpSpLocks/>
            </p:cNvGrpSpPr>
            <p:nvPr/>
          </p:nvGrpSpPr>
          <p:grpSpPr bwMode="auto">
            <a:xfrm>
              <a:off x="0" y="672"/>
              <a:ext cx="1806" cy="1989"/>
              <a:chOff x="0" y="672"/>
              <a:chExt cx="1806" cy="1989"/>
            </a:xfrm>
          </p:grpSpPr>
          <p:sp>
            <p:nvSpPr>
              <p:cNvPr id="110598" name="Rectangle 6">
                <a:extLst>
                  <a:ext uri="{FF2B5EF4-FFF2-40B4-BE49-F238E27FC236}">
                    <a16:creationId xmlns:a16="http://schemas.microsoft.com/office/drawing/2014/main" id="{B23EDACD-9AD1-4E81-A547-6964A7C34E4F}"/>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599" name="Rectangle 7">
                <a:extLst>
                  <a:ext uri="{FF2B5EF4-FFF2-40B4-BE49-F238E27FC236}">
                    <a16:creationId xmlns:a16="http://schemas.microsoft.com/office/drawing/2014/main" id="{C8000347-58AE-4178-9760-9FAEF571E60C}"/>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0" name="Rectangle 8">
                <a:extLst>
                  <a:ext uri="{FF2B5EF4-FFF2-40B4-BE49-F238E27FC236}">
                    <a16:creationId xmlns:a16="http://schemas.microsoft.com/office/drawing/2014/main" id="{36CFB05B-A30E-4A6C-B2B9-FC8310DA8D10}"/>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1" name="Rectangle 9">
                <a:extLst>
                  <a:ext uri="{FF2B5EF4-FFF2-40B4-BE49-F238E27FC236}">
                    <a16:creationId xmlns:a16="http://schemas.microsoft.com/office/drawing/2014/main" id="{8B8DF8A9-47CB-49CE-9CF2-2FE4888D9986}"/>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2" name="Rectangle 10">
                <a:extLst>
                  <a:ext uri="{FF2B5EF4-FFF2-40B4-BE49-F238E27FC236}">
                    <a16:creationId xmlns:a16="http://schemas.microsoft.com/office/drawing/2014/main" id="{A4E4C872-F9BE-4A07-8F70-3178BA51A0B7}"/>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3" name="Rectangle 11">
                <a:extLst>
                  <a:ext uri="{FF2B5EF4-FFF2-40B4-BE49-F238E27FC236}">
                    <a16:creationId xmlns:a16="http://schemas.microsoft.com/office/drawing/2014/main" id="{D80FDB45-AA49-42B2-98B3-B057430F0E3D}"/>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4" name="Rectangle 12">
                <a:extLst>
                  <a:ext uri="{FF2B5EF4-FFF2-40B4-BE49-F238E27FC236}">
                    <a16:creationId xmlns:a16="http://schemas.microsoft.com/office/drawing/2014/main" id="{04119CCE-8F15-481A-8BD6-B2477E3D31BC}"/>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5" name="Rectangle 13">
                <a:extLst>
                  <a:ext uri="{FF2B5EF4-FFF2-40B4-BE49-F238E27FC236}">
                    <a16:creationId xmlns:a16="http://schemas.microsoft.com/office/drawing/2014/main" id="{D895ABF8-3D37-4838-973B-AC862D7AE5B3}"/>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6" name="Rectangle 14">
                <a:extLst>
                  <a:ext uri="{FF2B5EF4-FFF2-40B4-BE49-F238E27FC236}">
                    <a16:creationId xmlns:a16="http://schemas.microsoft.com/office/drawing/2014/main" id="{B6B4D611-89FD-49E4-9B40-51A507C93595}"/>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10607" name="Rectangle 15">
                <a:extLst>
                  <a:ext uri="{FF2B5EF4-FFF2-40B4-BE49-F238E27FC236}">
                    <a16:creationId xmlns:a16="http://schemas.microsoft.com/office/drawing/2014/main" id="{728F06C3-6762-465B-9530-A661EDA420CC}"/>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grpSp>
      </p:grpSp>
      <p:sp>
        <p:nvSpPr>
          <p:cNvPr id="110608" name="Rectangle 16">
            <a:extLst>
              <a:ext uri="{FF2B5EF4-FFF2-40B4-BE49-F238E27FC236}">
                <a16:creationId xmlns:a16="http://schemas.microsoft.com/office/drawing/2014/main" id="{2D4C55E0-AFA1-421B-9920-0FA2BD11E485}"/>
              </a:ext>
            </a:extLst>
          </p:cNvPr>
          <p:cNvSpPr>
            <a:spLocks noGrp="1" noChangeArrowheads="1"/>
          </p:cNvSpPr>
          <p:nvPr>
            <p:ph type="dt" sz="half" idx="2"/>
          </p:nvPr>
        </p:nvSpPr>
        <p:spPr>
          <a:xfrm>
            <a:off x="457200" y="6248400"/>
            <a:ext cx="2133600" cy="457200"/>
          </a:xfrm>
        </p:spPr>
        <p:txBody>
          <a:bodyPr/>
          <a:lstStyle>
            <a:lvl1pPr>
              <a:defRPr/>
            </a:lvl1pPr>
          </a:lstStyle>
          <a:p>
            <a:endParaRPr lang="ru-RU" altLang="ru-RU"/>
          </a:p>
        </p:txBody>
      </p:sp>
      <p:sp>
        <p:nvSpPr>
          <p:cNvPr id="110609" name="Rectangle 17">
            <a:extLst>
              <a:ext uri="{FF2B5EF4-FFF2-40B4-BE49-F238E27FC236}">
                <a16:creationId xmlns:a16="http://schemas.microsoft.com/office/drawing/2014/main" id="{BAFE6745-8438-4839-970B-F08CC67732BD}"/>
              </a:ext>
            </a:extLst>
          </p:cNvPr>
          <p:cNvSpPr>
            <a:spLocks noGrp="1" noChangeArrowheads="1"/>
          </p:cNvSpPr>
          <p:nvPr>
            <p:ph type="ftr" sz="quarter" idx="3"/>
          </p:nvPr>
        </p:nvSpPr>
        <p:spPr/>
        <p:txBody>
          <a:bodyPr/>
          <a:lstStyle>
            <a:lvl1pPr>
              <a:defRPr/>
            </a:lvl1pPr>
          </a:lstStyle>
          <a:p>
            <a:endParaRPr lang="ru-RU" altLang="ru-RU"/>
          </a:p>
        </p:txBody>
      </p:sp>
      <p:sp>
        <p:nvSpPr>
          <p:cNvPr id="110610" name="Rectangle 18">
            <a:extLst>
              <a:ext uri="{FF2B5EF4-FFF2-40B4-BE49-F238E27FC236}">
                <a16:creationId xmlns:a16="http://schemas.microsoft.com/office/drawing/2014/main" id="{E46CFCD3-15CB-4693-B043-ED7A72863A71}"/>
              </a:ext>
            </a:extLst>
          </p:cNvPr>
          <p:cNvSpPr>
            <a:spLocks noGrp="1" noChangeArrowheads="1"/>
          </p:cNvSpPr>
          <p:nvPr>
            <p:ph type="sldNum" sz="quarter" idx="4"/>
          </p:nvPr>
        </p:nvSpPr>
        <p:spPr/>
        <p:txBody>
          <a:bodyPr/>
          <a:lstStyle>
            <a:lvl1pPr>
              <a:defRPr/>
            </a:lvl1pPr>
          </a:lstStyle>
          <a:p>
            <a:fld id="{4F92120F-570F-43DD-AE11-182E121081FD}" type="slidenum">
              <a:rPr lang="ru-RU" altLang="ru-RU"/>
              <a:pPr/>
              <a:t>‹#›</a:t>
            </a:fld>
            <a:endParaRPr lang="ru-RU" altLang="ru-RU"/>
          </a:p>
        </p:txBody>
      </p:sp>
      <p:sp>
        <p:nvSpPr>
          <p:cNvPr id="110611" name="Rectangle 19">
            <a:extLst>
              <a:ext uri="{FF2B5EF4-FFF2-40B4-BE49-F238E27FC236}">
                <a16:creationId xmlns:a16="http://schemas.microsoft.com/office/drawing/2014/main" id="{4347B74D-F6E3-40D0-B86E-DE78F0D9BF18}"/>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a:t>Образец заголовка</a:t>
            </a:r>
          </a:p>
        </p:txBody>
      </p:sp>
      <p:sp>
        <p:nvSpPr>
          <p:cNvPr id="110612" name="Rectangle 20">
            <a:extLst>
              <a:ext uri="{FF2B5EF4-FFF2-40B4-BE49-F238E27FC236}">
                <a16:creationId xmlns:a16="http://schemas.microsoft.com/office/drawing/2014/main" id="{2FE02287-D709-43CF-AFA0-40D8DC91D4C4}"/>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ru-RU" noProof="0"/>
              <a:t>Образец подзаголовка</a:t>
            </a:r>
          </a:p>
        </p:txBody>
      </p:sp>
    </p:spTree>
    <p:extLst>
      <p:ext uri="{BB962C8B-B14F-4D97-AF65-F5344CB8AC3E}">
        <p14:creationId xmlns:p14="http://schemas.microsoft.com/office/powerpoint/2010/main" val="2601803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2" grpId="0" build="p">
        <p:tmplLst>
          <p:tmpl lvl="1">
            <p:tnLst>
              <p:par>
                <p:cTn presetID="1" presetClass="entr" presetSubtype="0" fill="hold" nodeType="clickEffect">
                  <p:stCondLst>
                    <p:cond delay="0"/>
                  </p:stCondLst>
                  <p:childTnLst>
                    <p:set>
                      <p:cBhvr>
                        <p:cTn dur="1" fill="hold">
                          <p:stCondLst>
                            <p:cond delay="0"/>
                          </p:stCondLst>
                        </p:cTn>
                        <p:tgtEl>
                          <p:spTgt spid="110612"/>
                        </p:tgtEl>
                        <p:attrNameLst>
                          <p:attrName>style.visibility</p:attrName>
                        </p:attrNameLst>
                      </p:cBhvr>
                      <p:to>
                        <p:strVal val="visible"/>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67AFD-5A7C-4F3D-A5FB-2405BC0542C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C609591-FCE0-4109-BCDA-E259B1985EC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DD8E23B7-8B04-48DA-8708-60A4748868C8}"/>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83AD6DA5-D3F7-4467-BC96-5DABE44A27D0}"/>
              </a:ext>
            </a:extLst>
          </p:cNvPr>
          <p:cNvSpPr>
            <a:spLocks noGrp="1"/>
          </p:cNvSpPr>
          <p:nvPr>
            <p:ph type="sldNum" sz="quarter" idx="11"/>
          </p:nvPr>
        </p:nvSpPr>
        <p:spPr/>
        <p:txBody>
          <a:bodyPr/>
          <a:lstStyle>
            <a:lvl1pPr>
              <a:defRPr/>
            </a:lvl1pPr>
          </a:lstStyle>
          <a:p>
            <a:fld id="{DBEFE791-52F7-496C-861B-A049A6704BFB}" type="slidenum">
              <a:rPr lang="ru-RU" altLang="ru-RU"/>
              <a:pPr/>
              <a:t>‹#›</a:t>
            </a:fld>
            <a:endParaRPr lang="ru-RU" altLang="ru-RU"/>
          </a:p>
        </p:txBody>
      </p:sp>
      <p:sp>
        <p:nvSpPr>
          <p:cNvPr id="6" name="Дата 5">
            <a:extLst>
              <a:ext uri="{FF2B5EF4-FFF2-40B4-BE49-F238E27FC236}">
                <a16:creationId xmlns:a16="http://schemas.microsoft.com/office/drawing/2014/main" id="{0613672E-ABB8-477A-B621-1063FB7B1726}"/>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374322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F7074-51E0-4E1C-A583-FF984C2762AF}"/>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9F45EB1-022D-4C4E-8BEE-C212382930F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Нижний колонтитул 3">
            <a:extLst>
              <a:ext uri="{FF2B5EF4-FFF2-40B4-BE49-F238E27FC236}">
                <a16:creationId xmlns:a16="http://schemas.microsoft.com/office/drawing/2014/main" id="{AEB14381-CE0D-4869-9A1E-9EA75DBA2600}"/>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3522A41E-DE96-430E-B95E-10D29CF77176}"/>
              </a:ext>
            </a:extLst>
          </p:cNvPr>
          <p:cNvSpPr>
            <a:spLocks noGrp="1"/>
          </p:cNvSpPr>
          <p:nvPr>
            <p:ph type="sldNum" sz="quarter" idx="11"/>
          </p:nvPr>
        </p:nvSpPr>
        <p:spPr/>
        <p:txBody>
          <a:bodyPr/>
          <a:lstStyle>
            <a:lvl1pPr>
              <a:defRPr/>
            </a:lvl1pPr>
          </a:lstStyle>
          <a:p>
            <a:fld id="{EA214455-23A9-4619-BFF6-3FD8BEEBD2E3}" type="slidenum">
              <a:rPr lang="ru-RU" altLang="ru-RU"/>
              <a:pPr/>
              <a:t>‹#›</a:t>
            </a:fld>
            <a:endParaRPr lang="ru-RU" altLang="ru-RU"/>
          </a:p>
        </p:txBody>
      </p:sp>
      <p:sp>
        <p:nvSpPr>
          <p:cNvPr id="6" name="Дата 5">
            <a:extLst>
              <a:ext uri="{FF2B5EF4-FFF2-40B4-BE49-F238E27FC236}">
                <a16:creationId xmlns:a16="http://schemas.microsoft.com/office/drawing/2014/main" id="{40ED924A-3C5D-4D5D-8871-825FB8977556}"/>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467258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3B415-31D8-4DD8-B595-A9E2127F49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DF06887-7AAD-4728-95F8-22C05DDD4D52}"/>
              </a:ext>
            </a:extLst>
          </p:cNvPr>
          <p:cNvSpPr>
            <a:spLocks noGrp="1"/>
          </p:cNvSpPr>
          <p:nvPr>
            <p:ph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7999811-FD6F-4682-A03B-3D478991806B}"/>
              </a:ext>
            </a:extLst>
          </p:cNvPr>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id="{8A048F03-DA94-44CE-A247-D2D03290BC0E}"/>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6F034A17-ACA3-4675-B3D4-C261BB3EFD9B}"/>
              </a:ext>
            </a:extLst>
          </p:cNvPr>
          <p:cNvSpPr>
            <a:spLocks noGrp="1"/>
          </p:cNvSpPr>
          <p:nvPr>
            <p:ph type="sldNum" sz="quarter" idx="11"/>
          </p:nvPr>
        </p:nvSpPr>
        <p:spPr/>
        <p:txBody>
          <a:bodyPr/>
          <a:lstStyle>
            <a:lvl1pPr>
              <a:defRPr/>
            </a:lvl1pPr>
          </a:lstStyle>
          <a:p>
            <a:fld id="{63C50A99-4691-44C9-990A-AE96F5752C15}" type="slidenum">
              <a:rPr lang="ru-RU" altLang="ru-RU"/>
              <a:pPr/>
              <a:t>‹#›</a:t>
            </a:fld>
            <a:endParaRPr lang="ru-RU" altLang="ru-RU"/>
          </a:p>
        </p:txBody>
      </p:sp>
      <p:sp>
        <p:nvSpPr>
          <p:cNvPr id="7" name="Дата 6">
            <a:extLst>
              <a:ext uri="{FF2B5EF4-FFF2-40B4-BE49-F238E27FC236}">
                <a16:creationId xmlns:a16="http://schemas.microsoft.com/office/drawing/2014/main" id="{9C8D2E08-CD7C-4632-9564-FF5115F9AD50}"/>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003048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7B0438-B39C-496C-883E-D9735D1CA829}"/>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ADC487B-E355-4ABF-87EB-5C71FE9B60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2450FD6-B93D-4270-BFD6-CF1FD79EFDA4}"/>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31C4F30-1BCA-4CD1-A38C-9B8951F4155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B4E2B1E-73C9-4FE6-A058-F9DF14EB26B4}"/>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ижний колонтитул 6">
            <a:extLst>
              <a:ext uri="{FF2B5EF4-FFF2-40B4-BE49-F238E27FC236}">
                <a16:creationId xmlns:a16="http://schemas.microsoft.com/office/drawing/2014/main" id="{51C8DA59-FBBA-45FE-9ACA-44662AE002EF}"/>
              </a:ext>
            </a:extLst>
          </p:cNvPr>
          <p:cNvSpPr>
            <a:spLocks noGrp="1"/>
          </p:cNvSpPr>
          <p:nvPr>
            <p:ph type="ftr" sz="quarter" idx="10"/>
          </p:nvPr>
        </p:nvSpPr>
        <p:spPr/>
        <p:txBody>
          <a:bodyPr/>
          <a:lstStyle>
            <a:lvl1pPr>
              <a:defRPr/>
            </a:lvl1pPr>
          </a:lstStyle>
          <a:p>
            <a:endParaRPr lang="ru-RU" altLang="ru-RU"/>
          </a:p>
        </p:txBody>
      </p:sp>
      <p:sp>
        <p:nvSpPr>
          <p:cNvPr id="8" name="Номер слайда 7">
            <a:extLst>
              <a:ext uri="{FF2B5EF4-FFF2-40B4-BE49-F238E27FC236}">
                <a16:creationId xmlns:a16="http://schemas.microsoft.com/office/drawing/2014/main" id="{22B76C48-F3DA-4B33-9B7B-4483E5523CB1}"/>
              </a:ext>
            </a:extLst>
          </p:cNvPr>
          <p:cNvSpPr>
            <a:spLocks noGrp="1"/>
          </p:cNvSpPr>
          <p:nvPr>
            <p:ph type="sldNum" sz="quarter" idx="11"/>
          </p:nvPr>
        </p:nvSpPr>
        <p:spPr/>
        <p:txBody>
          <a:bodyPr/>
          <a:lstStyle>
            <a:lvl1pPr>
              <a:defRPr/>
            </a:lvl1pPr>
          </a:lstStyle>
          <a:p>
            <a:fld id="{1316D0AE-0C4C-4F6C-B807-669E60D73C1A}" type="slidenum">
              <a:rPr lang="ru-RU" altLang="ru-RU"/>
              <a:pPr/>
              <a:t>‹#›</a:t>
            </a:fld>
            <a:endParaRPr lang="ru-RU" altLang="ru-RU"/>
          </a:p>
        </p:txBody>
      </p:sp>
      <p:sp>
        <p:nvSpPr>
          <p:cNvPr id="9" name="Дата 8">
            <a:extLst>
              <a:ext uri="{FF2B5EF4-FFF2-40B4-BE49-F238E27FC236}">
                <a16:creationId xmlns:a16="http://schemas.microsoft.com/office/drawing/2014/main" id="{3D30774A-BD43-4592-B1EA-D0B73671B3F3}"/>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243513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F4108-E525-4C2E-9416-1B05ADAE2EFC}"/>
              </a:ext>
            </a:extLst>
          </p:cNvPr>
          <p:cNvSpPr>
            <a:spLocks noGrp="1"/>
          </p:cNvSpPr>
          <p:nvPr>
            <p:ph type="title"/>
          </p:nvPr>
        </p:nvSpPr>
        <p:spPr/>
        <p:txBody>
          <a:bodyPr/>
          <a:lstStyle/>
          <a:p>
            <a:r>
              <a:rPr lang="ru-RU"/>
              <a:t>Образец заголовка</a:t>
            </a:r>
          </a:p>
        </p:txBody>
      </p:sp>
      <p:sp>
        <p:nvSpPr>
          <p:cNvPr id="3" name="Нижний колонтитул 2">
            <a:extLst>
              <a:ext uri="{FF2B5EF4-FFF2-40B4-BE49-F238E27FC236}">
                <a16:creationId xmlns:a16="http://schemas.microsoft.com/office/drawing/2014/main" id="{6C835854-2306-4200-A800-59847A6730F3}"/>
              </a:ext>
            </a:extLst>
          </p:cNvPr>
          <p:cNvSpPr>
            <a:spLocks noGrp="1"/>
          </p:cNvSpPr>
          <p:nvPr>
            <p:ph type="ftr" sz="quarter" idx="10"/>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DD19F1BC-E869-4E35-A4AF-28838465B7DE}"/>
              </a:ext>
            </a:extLst>
          </p:cNvPr>
          <p:cNvSpPr>
            <a:spLocks noGrp="1"/>
          </p:cNvSpPr>
          <p:nvPr>
            <p:ph type="sldNum" sz="quarter" idx="11"/>
          </p:nvPr>
        </p:nvSpPr>
        <p:spPr/>
        <p:txBody>
          <a:bodyPr/>
          <a:lstStyle>
            <a:lvl1pPr>
              <a:defRPr/>
            </a:lvl1pPr>
          </a:lstStyle>
          <a:p>
            <a:fld id="{23EDC16E-8052-411C-849F-ECF46CDB55DE}" type="slidenum">
              <a:rPr lang="ru-RU" altLang="ru-RU"/>
              <a:pPr/>
              <a:t>‹#›</a:t>
            </a:fld>
            <a:endParaRPr lang="ru-RU" altLang="ru-RU"/>
          </a:p>
        </p:txBody>
      </p:sp>
      <p:sp>
        <p:nvSpPr>
          <p:cNvPr id="5" name="Дата 4">
            <a:extLst>
              <a:ext uri="{FF2B5EF4-FFF2-40B4-BE49-F238E27FC236}">
                <a16:creationId xmlns:a16="http://schemas.microsoft.com/office/drawing/2014/main" id="{A5D8B164-E2B3-4C0C-AC3E-5359068E749F}"/>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438784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F26D5A22-E803-46AD-8627-1F3BC203557B}"/>
              </a:ext>
            </a:extLst>
          </p:cNvPr>
          <p:cNvSpPr>
            <a:spLocks noGrp="1"/>
          </p:cNvSpPr>
          <p:nvPr>
            <p:ph type="ftr" sz="quarter" idx="10"/>
          </p:nvPr>
        </p:nvSpPr>
        <p:spPr/>
        <p:txBody>
          <a:bodyPr/>
          <a:lstStyle>
            <a:lvl1pPr>
              <a:defRPr/>
            </a:lvl1pPr>
          </a:lstStyle>
          <a:p>
            <a:endParaRPr lang="ru-RU" altLang="ru-RU"/>
          </a:p>
        </p:txBody>
      </p:sp>
      <p:sp>
        <p:nvSpPr>
          <p:cNvPr id="3" name="Номер слайда 2">
            <a:extLst>
              <a:ext uri="{FF2B5EF4-FFF2-40B4-BE49-F238E27FC236}">
                <a16:creationId xmlns:a16="http://schemas.microsoft.com/office/drawing/2014/main" id="{BE682FFF-7F36-40C4-99BD-E1DA0CC28427}"/>
              </a:ext>
            </a:extLst>
          </p:cNvPr>
          <p:cNvSpPr>
            <a:spLocks noGrp="1"/>
          </p:cNvSpPr>
          <p:nvPr>
            <p:ph type="sldNum" sz="quarter" idx="11"/>
          </p:nvPr>
        </p:nvSpPr>
        <p:spPr/>
        <p:txBody>
          <a:bodyPr/>
          <a:lstStyle>
            <a:lvl1pPr>
              <a:defRPr/>
            </a:lvl1pPr>
          </a:lstStyle>
          <a:p>
            <a:fld id="{B9E7E1EC-B8FE-4DCD-9ECE-D0E64FD3483A}" type="slidenum">
              <a:rPr lang="ru-RU" altLang="ru-RU"/>
              <a:pPr/>
              <a:t>‹#›</a:t>
            </a:fld>
            <a:endParaRPr lang="ru-RU" altLang="ru-RU"/>
          </a:p>
        </p:txBody>
      </p:sp>
      <p:sp>
        <p:nvSpPr>
          <p:cNvPr id="4" name="Дата 3">
            <a:extLst>
              <a:ext uri="{FF2B5EF4-FFF2-40B4-BE49-F238E27FC236}">
                <a16:creationId xmlns:a16="http://schemas.microsoft.com/office/drawing/2014/main" id="{EE5184E3-0B35-4B44-848C-2B2FB761DED9}"/>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95757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a:extLst>
              <a:ext uri="{FF2B5EF4-FFF2-40B4-BE49-F238E27FC236}">
                <a16:creationId xmlns:a16="http://schemas.microsoft.com/office/drawing/2014/main" id="{44805EBD-6D25-48D9-9D40-D4F9617D772F}"/>
              </a:ext>
            </a:extLst>
          </p:cNvPr>
          <p:cNvSpPr>
            <a:spLocks noGrp="1"/>
          </p:cNvSpPr>
          <p:nvPr>
            <p:ph type="dt" sz="half" idx="10"/>
          </p:nvPr>
        </p:nvSpPr>
        <p:spPr/>
        <p:txBody>
          <a:bodyPr/>
          <a:lstStyle>
            <a:lvl1pPr>
              <a:defRPr/>
            </a:lvl1pPr>
          </a:lstStyle>
          <a:p>
            <a:pPr>
              <a:defRPr/>
            </a:pPr>
            <a:fld id="{4731B67F-DD91-4DDD-9E18-4ECC051FEE08}" type="datetimeFigureOut">
              <a:rPr lang="ru-RU"/>
              <a:pPr>
                <a:defRPr/>
              </a:pPr>
              <a:t>24.02.2021</a:t>
            </a:fld>
            <a:endParaRPr lang="ru-RU"/>
          </a:p>
        </p:txBody>
      </p:sp>
      <p:sp>
        <p:nvSpPr>
          <p:cNvPr id="5" name="Нижний колонтитул 4">
            <a:extLst>
              <a:ext uri="{FF2B5EF4-FFF2-40B4-BE49-F238E27FC236}">
                <a16:creationId xmlns:a16="http://schemas.microsoft.com/office/drawing/2014/main" id="{3F2DD2AB-15AD-4D31-B313-B7CBF0BD893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F1CCD48-4775-4298-A7A7-0950453B15F2}"/>
              </a:ext>
            </a:extLst>
          </p:cNvPr>
          <p:cNvSpPr>
            <a:spLocks noGrp="1"/>
          </p:cNvSpPr>
          <p:nvPr>
            <p:ph type="sldNum" sz="quarter" idx="12"/>
          </p:nvPr>
        </p:nvSpPr>
        <p:spPr/>
        <p:txBody>
          <a:bodyPr/>
          <a:lstStyle>
            <a:lvl1pPr>
              <a:defRPr/>
            </a:lvl1pPr>
          </a:lstStyle>
          <a:p>
            <a:fld id="{97D7690A-D797-476A-932F-FC7EAF3CB169}" type="slidenum">
              <a:rPr lang="ru-RU" altLang="ru-RU"/>
              <a:pPr/>
              <a:t>‹#›</a:t>
            </a:fld>
            <a:endParaRPr lang="ru-RU" altLang="ru-RU"/>
          </a:p>
        </p:txBody>
      </p:sp>
    </p:spTree>
    <p:extLst>
      <p:ext uri="{BB962C8B-B14F-4D97-AF65-F5344CB8AC3E}">
        <p14:creationId xmlns:p14="http://schemas.microsoft.com/office/powerpoint/2010/main" val="159980653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E6BDFC-93C7-4B98-A438-F2E3F6F8152D}"/>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22E4422-1A9F-40E0-95C2-A1A0C8B7F9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6996AC2-90F5-41A3-8E3C-003E5A3A8F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ижний колонтитул 4">
            <a:extLst>
              <a:ext uri="{FF2B5EF4-FFF2-40B4-BE49-F238E27FC236}">
                <a16:creationId xmlns:a16="http://schemas.microsoft.com/office/drawing/2014/main" id="{3CB1A73F-FBFD-4EAB-AB8D-05BBE34455D3}"/>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2A022C31-54EB-46A7-B49C-0208503C56B8}"/>
              </a:ext>
            </a:extLst>
          </p:cNvPr>
          <p:cNvSpPr>
            <a:spLocks noGrp="1"/>
          </p:cNvSpPr>
          <p:nvPr>
            <p:ph type="sldNum" sz="quarter" idx="11"/>
          </p:nvPr>
        </p:nvSpPr>
        <p:spPr/>
        <p:txBody>
          <a:bodyPr/>
          <a:lstStyle>
            <a:lvl1pPr>
              <a:defRPr/>
            </a:lvl1pPr>
          </a:lstStyle>
          <a:p>
            <a:fld id="{33ED719E-54C0-4819-B9C9-69DE43D8D8FF}" type="slidenum">
              <a:rPr lang="ru-RU" altLang="ru-RU"/>
              <a:pPr/>
              <a:t>‹#›</a:t>
            </a:fld>
            <a:endParaRPr lang="ru-RU" altLang="ru-RU"/>
          </a:p>
        </p:txBody>
      </p:sp>
      <p:sp>
        <p:nvSpPr>
          <p:cNvPr id="7" name="Дата 6">
            <a:extLst>
              <a:ext uri="{FF2B5EF4-FFF2-40B4-BE49-F238E27FC236}">
                <a16:creationId xmlns:a16="http://schemas.microsoft.com/office/drawing/2014/main" id="{7561E473-213A-4CCA-8633-E4C651A8FF25}"/>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97676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70148F-B180-4B04-9B31-FDABAD3F529B}"/>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69A40A6-01B4-4B14-90CA-DF9744BDC6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2957E46-C03E-4253-8B1B-A525208FB1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ижний колонтитул 4">
            <a:extLst>
              <a:ext uri="{FF2B5EF4-FFF2-40B4-BE49-F238E27FC236}">
                <a16:creationId xmlns:a16="http://schemas.microsoft.com/office/drawing/2014/main" id="{87BCB8FE-EAF7-4CDE-9FFA-6CBB831B1DA0}"/>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CEAB5152-5557-40D7-A02E-DECB2EC1CE34}"/>
              </a:ext>
            </a:extLst>
          </p:cNvPr>
          <p:cNvSpPr>
            <a:spLocks noGrp="1"/>
          </p:cNvSpPr>
          <p:nvPr>
            <p:ph type="sldNum" sz="quarter" idx="11"/>
          </p:nvPr>
        </p:nvSpPr>
        <p:spPr/>
        <p:txBody>
          <a:bodyPr/>
          <a:lstStyle>
            <a:lvl1pPr>
              <a:defRPr/>
            </a:lvl1pPr>
          </a:lstStyle>
          <a:p>
            <a:fld id="{E29773A9-4C2A-4B25-B852-D56ABA858981}" type="slidenum">
              <a:rPr lang="ru-RU" altLang="ru-RU"/>
              <a:pPr/>
              <a:t>‹#›</a:t>
            </a:fld>
            <a:endParaRPr lang="ru-RU" altLang="ru-RU"/>
          </a:p>
        </p:txBody>
      </p:sp>
      <p:sp>
        <p:nvSpPr>
          <p:cNvPr id="7" name="Дата 6">
            <a:extLst>
              <a:ext uri="{FF2B5EF4-FFF2-40B4-BE49-F238E27FC236}">
                <a16:creationId xmlns:a16="http://schemas.microsoft.com/office/drawing/2014/main" id="{ABF3C0BF-EC8E-41B3-B942-D7A724798895}"/>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3074496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D4D38E-0AB0-4D84-B020-245F70A8C58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0F21A01-D1BE-4FED-94EA-A63A1ECBDA9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801BB173-4589-4DDE-A886-6661958890BD}"/>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6FE40F9F-E92C-4AF5-B494-D44C9BDBDC8D}"/>
              </a:ext>
            </a:extLst>
          </p:cNvPr>
          <p:cNvSpPr>
            <a:spLocks noGrp="1"/>
          </p:cNvSpPr>
          <p:nvPr>
            <p:ph type="sldNum" sz="quarter" idx="11"/>
          </p:nvPr>
        </p:nvSpPr>
        <p:spPr/>
        <p:txBody>
          <a:bodyPr/>
          <a:lstStyle>
            <a:lvl1pPr>
              <a:defRPr/>
            </a:lvl1pPr>
          </a:lstStyle>
          <a:p>
            <a:fld id="{057D1CFC-8785-4E6E-BC60-A83AFD89506E}" type="slidenum">
              <a:rPr lang="ru-RU" altLang="ru-RU"/>
              <a:pPr/>
              <a:t>‹#›</a:t>
            </a:fld>
            <a:endParaRPr lang="ru-RU" altLang="ru-RU"/>
          </a:p>
        </p:txBody>
      </p:sp>
      <p:sp>
        <p:nvSpPr>
          <p:cNvPr id="6" name="Дата 5">
            <a:extLst>
              <a:ext uri="{FF2B5EF4-FFF2-40B4-BE49-F238E27FC236}">
                <a16:creationId xmlns:a16="http://schemas.microsoft.com/office/drawing/2014/main" id="{1FB9414B-CD7A-40F0-836B-192E33907320}"/>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729122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5926D47-7654-4DFE-A55F-DD174601FED7}"/>
              </a:ext>
            </a:extLst>
          </p:cNvPr>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F69FD35-4E4B-4505-9CE4-C2A743A08950}"/>
              </a:ext>
            </a:extLst>
          </p:cNvPr>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7E604D64-4A70-4D49-AE49-F096EF29E60C}"/>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09047747-221E-4198-A0D2-3F010D761C4A}"/>
              </a:ext>
            </a:extLst>
          </p:cNvPr>
          <p:cNvSpPr>
            <a:spLocks noGrp="1"/>
          </p:cNvSpPr>
          <p:nvPr>
            <p:ph type="sldNum" sz="quarter" idx="11"/>
          </p:nvPr>
        </p:nvSpPr>
        <p:spPr/>
        <p:txBody>
          <a:bodyPr/>
          <a:lstStyle>
            <a:lvl1pPr>
              <a:defRPr/>
            </a:lvl1pPr>
          </a:lstStyle>
          <a:p>
            <a:fld id="{27A85C79-BC97-4D0D-B56B-22FAB26C1947}" type="slidenum">
              <a:rPr lang="ru-RU" altLang="ru-RU"/>
              <a:pPr/>
              <a:t>‹#›</a:t>
            </a:fld>
            <a:endParaRPr lang="ru-RU" altLang="ru-RU"/>
          </a:p>
        </p:txBody>
      </p:sp>
      <p:sp>
        <p:nvSpPr>
          <p:cNvPr id="6" name="Дата 5">
            <a:extLst>
              <a:ext uri="{FF2B5EF4-FFF2-40B4-BE49-F238E27FC236}">
                <a16:creationId xmlns:a16="http://schemas.microsoft.com/office/drawing/2014/main" id="{F12EA4F2-1151-4DC9-B837-FE09B366DE21}"/>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8408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BB6EA4-CFBE-4621-9CF2-D993B50934F2}"/>
              </a:ext>
            </a:extLst>
          </p:cNvPr>
          <p:cNvSpPr>
            <a:spLocks noGrp="1"/>
          </p:cNvSpPr>
          <p:nvPr>
            <p:ph type="title"/>
          </p:nvPr>
        </p:nvSpPr>
        <p:spPr>
          <a:xfrm>
            <a:off x="457200" y="457200"/>
            <a:ext cx="8229600" cy="1371600"/>
          </a:xfrm>
        </p:spPr>
        <p:txBody>
          <a:bodyPr/>
          <a:lstStyle/>
          <a:p>
            <a:r>
              <a:rPr lang="ru-RU"/>
              <a:t>Образец заголовка</a:t>
            </a:r>
          </a:p>
        </p:txBody>
      </p:sp>
      <p:sp>
        <p:nvSpPr>
          <p:cNvPr id="3" name="Текст 2">
            <a:extLst>
              <a:ext uri="{FF2B5EF4-FFF2-40B4-BE49-F238E27FC236}">
                <a16:creationId xmlns:a16="http://schemas.microsoft.com/office/drawing/2014/main" id="{45779B57-5986-4CDB-BCB9-42266F74CA8C}"/>
              </a:ext>
            </a:extLst>
          </p:cNvPr>
          <p:cNvSpPr>
            <a:spLocks noGrp="1"/>
          </p:cNvSpPr>
          <p:nvPr>
            <p:ph type="body"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A959502-1206-4DFC-B2F1-A7FA6AC8AD8B}"/>
              </a:ext>
            </a:extLst>
          </p:cNvPr>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id="{82A1901E-915D-492F-8B11-33F5C4B79721}"/>
              </a:ext>
            </a:extLst>
          </p:cNvPr>
          <p:cNvSpPr>
            <a:spLocks noGrp="1"/>
          </p:cNvSpPr>
          <p:nvPr>
            <p:ph type="ftr" sz="quarter" idx="10"/>
          </p:nvPr>
        </p:nvSpPr>
        <p:spPr>
          <a:xfrm>
            <a:off x="3124200" y="6248400"/>
            <a:ext cx="2895600" cy="457200"/>
          </a:xfrm>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0123218E-7854-4CB6-9227-C3382A339EB1}"/>
              </a:ext>
            </a:extLst>
          </p:cNvPr>
          <p:cNvSpPr>
            <a:spLocks noGrp="1"/>
          </p:cNvSpPr>
          <p:nvPr>
            <p:ph type="sldNum" sz="quarter" idx="11"/>
          </p:nvPr>
        </p:nvSpPr>
        <p:spPr>
          <a:xfrm>
            <a:off x="6553200" y="6248400"/>
            <a:ext cx="2133600" cy="457200"/>
          </a:xfrm>
        </p:spPr>
        <p:txBody>
          <a:bodyPr/>
          <a:lstStyle>
            <a:lvl1pPr>
              <a:defRPr/>
            </a:lvl1pPr>
          </a:lstStyle>
          <a:p>
            <a:fld id="{39F45231-4ABC-4DF3-B8E4-C65933F88224}" type="slidenum">
              <a:rPr lang="ru-RU" altLang="ru-RU"/>
              <a:pPr/>
              <a:t>‹#›</a:t>
            </a:fld>
            <a:endParaRPr lang="ru-RU" altLang="ru-RU"/>
          </a:p>
        </p:txBody>
      </p:sp>
      <p:sp>
        <p:nvSpPr>
          <p:cNvPr id="7" name="Дата 6">
            <a:extLst>
              <a:ext uri="{FF2B5EF4-FFF2-40B4-BE49-F238E27FC236}">
                <a16:creationId xmlns:a16="http://schemas.microsoft.com/office/drawing/2014/main" id="{8F814BD7-912C-4AC6-95B6-800F0DF3616C}"/>
              </a:ext>
            </a:extLst>
          </p:cNvPr>
          <p:cNvSpPr>
            <a:spLocks noGrp="1"/>
          </p:cNvSpPr>
          <p:nvPr>
            <p:ph type="dt" sz="half" idx="12"/>
          </p:nvPr>
        </p:nvSpPr>
        <p:spPr>
          <a:xfrm>
            <a:off x="457200" y="6245225"/>
            <a:ext cx="2133600" cy="476250"/>
          </a:xfrm>
        </p:spPr>
        <p:txBody>
          <a:bodyPr/>
          <a:lstStyle>
            <a:lvl1pPr>
              <a:defRPr/>
            </a:lvl1pPr>
          </a:lstStyle>
          <a:p>
            <a:endParaRPr lang="ru-RU" altLang="ru-RU"/>
          </a:p>
        </p:txBody>
      </p:sp>
    </p:spTree>
    <p:extLst>
      <p:ext uri="{BB962C8B-B14F-4D97-AF65-F5344CB8AC3E}">
        <p14:creationId xmlns:p14="http://schemas.microsoft.com/office/powerpoint/2010/main" val="210798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id="{1929E4C4-03D2-4290-A709-B59FB8D707D2}"/>
              </a:ext>
            </a:extLst>
          </p:cNvPr>
          <p:cNvSpPr>
            <a:spLocks noGrp="1"/>
          </p:cNvSpPr>
          <p:nvPr>
            <p:ph type="dt" sz="half" idx="10"/>
          </p:nvPr>
        </p:nvSpPr>
        <p:spPr/>
        <p:txBody>
          <a:bodyPr/>
          <a:lstStyle>
            <a:lvl1pPr>
              <a:defRPr/>
            </a:lvl1pPr>
          </a:lstStyle>
          <a:p>
            <a:pPr>
              <a:defRPr/>
            </a:pPr>
            <a:fld id="{26A5B00C-D76C-47F0-8028-0C06981F946A}" type="datetimeFigureOut">
              <a:rPr lang="ru-RU"/>
              <a:pPr>
                <a:defRPr/>
              </a:pPr>
              <a:t>24.02.2021</a:t>
            </a:fld>
            <a:endParaRPr lang="ru-RU"/>
          </a:p>
        </p:txBody>
      </p:sp>
      <p:sp>
        <p:nvSpPr>
          <p:cNvPr id="6" name="Нижний колонтитул 2">
            <a:extLst>
              <a:ext uri="{FF2B5EF4-FFF2-40B4-BE49-F238E27FC236}">
                <a16:creationId xmlns:a16="http://schemas.microsoft.com/office/drawing/2014/main" id="{B035AECC-7075-4C55-84F6-E6F8E311AD8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CBD4D4A8-6BA6-43E0-A3AC-E0CADAAECA9A}"/>
              </a:ext>
            </a:extLst>
          </p:cNvPr>
          <p:cNvSpPr>
            <a:spLocks noGrp="1"/>
          </p:cNvSpPr>
          <p:nvPr>
            <p:ph type="sldNum" sz="quarter" idx="12"/>
          </p:nvPr>
        </p:nvSpPr>
        <p:spPr/>
        <p:txBody>
          <a:bodyPr/>
          <a:lstStyle>
            <a:lvl1pPr>
              <a:defRPr/>
            </a:lvl1pPr>
          </a:lstStyle>
          <a:p>
            <a:fld id="{5B62579F-CDAE-4804-BDC2-B423564693E8}" type="slidenum">
              <a:rPr lang="ru-RU" altLang="ru-RU"/>
              <a:pPr/>
              <a:t>‹#›</a:t>
            </a:fld>
            <a:endParaRPr lang="ru-RU" altLang="ru-RU"/>
          </a:p>
        </p:txBody>
      </p:sp>
    </p:spTree>
    <p:extLst>
      <p:ext uri="{BB962C8B-B14F-4D97-AF65-F5344CB8AC3E}">
        <p14:creationId xmlns:p14="http://schemas.microsoft.com/office/powerpoint/2010/main" val="90163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13">
            <a:extLst>
              <a:ext uri="{FF2B5EF4-FFF2-40B4-BE49-F238E27FC236}">
                <a16:creationId xmlns:a16="http://schemas.microsoft.com/office/drawing/2014/main" id="{679CA57F-35A5-4DAB-9458-5327766D8C38}"/>
              </a:ext>
            </a:extLst>
          </p:cNvPr>
          <p:cNvSpPr>
            <a:spLocks noGrp="1"/>
          </p:cNvSpPr>
          <p:nvPr>
            <p:ph type="dt" sz="half" idx="10"/>
          </p:nvPr>
        </p:nvSpPr>
        <p:spPr/>
        <p:txBody>
          <a:bodyPr/>
          <a:lstStyle>
            <a:lvl1pPr>
              <a:defRPr/>
            </a:lvl1pPr>
          </a:lstStyle>
          <a:p>
            <a:pPr>
              <a:defRPr/>
            </a:pPr>
            <a:fld id="{E13D19A0-9CC5-411B-91B7-A6D536B44072}" type="datetimeFigureOut">
              <a:rPr lang="ru-RU"/>
              <a:pPr>
                <a:defRPr/>
              </a:pPr>
              <a:t>24.02.2021</a:t>
            </a:fld>
            <a:endParaRPr lang="ru-RU"/>
          </a:p>
        </p:txBody>
      </p:sp>
      <p:sp>
        <p:nvSpPr>
          <p:cNvPr id="8" name="Нижний колонтитул 2">
            <a:extLst>
              <a:ext uri="{FF2B5EF4-FFF2-40B4-BE49-F238E27FC236}">
                <a16:creationId xmlns:a16="http://schemas.microsoft.com/office/drawing/2014/main" id="{6BDF7EAC-4B98-440B-8F0A-95588AA8B160}"/>
              </a:ext>
            </a:extLst>
          </p:cNvPr>
          <p:cNvSpPr>
            <a:spLocks noGrp="1"/>
          </p:cNvSpPr>
          <p:nvPr>
            <p:ph type="ftr" sz="quarter" idx="11"/>
          </p:nvPr>
        </p:nvSpPr>
        <p:spPr/>
        <p:txBody>
          <a:bodyPr/>
          <a:lstStyle>
            <a:lvl1pPr>
              <a:defRPr/>
            </a:lvl1pPr>
          </a:lstStyle>
          <a:p>
            <a:pPr>
              <a:defRPr/>
            </a:pPr>
            <a:endParaRPr lang="ru-RU"/>
          </a:p>
        </p:txBody>
      </p:sp>
      <p:sp>
        <p:nvSpPr>
          <p:cNvPr id="9" name="Номер слайда 22">
            <a:extLst>
              <a:ext uri="{FF2B5EF4-FFF2-40B4-BE49-F238E27FC236}">
                <a16:creationId xmlns:a16="http://schemas.microsoft.com/office/drawing/2014/main" id="{DE57D484-0D17-4283-8F11-B69A767FB6ED}"/>
              </a:ext>
            </a:extLst>
          </p:cNvPr>
          <p:cNvSpPr>
            <a:spLocks noGrp="1"/>
          </p:cNvSpPr>
          <p:nvPr>
            <p:ph type="sldNum" sz="quarter" idx="12"/>
          </p:nvPr>
        </p:nvSpPr>
        <p:spPr/>
        <p:txBody>
          <a:bodyPr/>
          <a:lstStyle>
            <a:lvl1pPr>
              <a:defRPr/>
            </a:lvl1pPr>
          </a:lstStyle>
          <a:p>
            <a:fld id="{7BA834D5-B4E7-4D28-8DDB-B3F93201ACD6}" type="slidenum">
              <a:rPr lang="ru-RU" altLang="ru-RU"/>
              <a:pPr/>
              <a:t>‹#›</a:t>
            </a:fld>
            <a:endParaRPr lang="ru-RU" altLang="ru-RU"/>
          </a:p>
        </p:txBody>
      </p:sp>
    </p:spTree>
    <p:extLst>
      <p:ext uri="{BB962C8B-B14F-4D97-AF65-F5344CB8AC3E}">
        <p14:creationId xmlns:p14="http://schemas.microsoft.com/office/powerpoint/2010/main" val="358564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13">
            <a:extLst>
              <a:ext uri="{FF2B5EF4-FFF2-40B4-BE49-F238E27FC236}">
                <a16:creationId xmlns:a16="http://schemas.microsoft.com/office/drawing/2014/main" id="{D81C657B-080F-4650-9D78-F4BF0E59B43B}"/>
              </a:ext>
            </a:extLst>
          </p:cNvPr>
          <p:cNvSpPr>
            <a:spLocks noGrp="1"/>
          </p:cNvSpPr>
          <p:nvPr>
            <p:ph type="dt" sz="half" idx="10"/>
          </p:nvPr>
        </p:nvSpPr>
        <p:spPr/>
        <p:txBody>
          <a:bodyPr/>
          <a:lstStyle>
            <a:lvl1pPr>
              <a:defRPr/>
            </a:lvl1pPr>
          </a:lstStyle>
          <a:p>
            <a:pPr>
              <a:defRPr/>
            </a:pPr>
            <a:fld id="{BDCEC58E-4803-4832-9715-9FA99C8A3D86}" type="datetimeFigureOut">
              <a:rPr lang="ru-RU"/>
              <a:pPr>
                <a:defRPr/>
              </a:pPr>
              <a:t>24.02.2021</a:t>
            </a:fld>
            <a:endParaRPr lang="ru-RU"/>
          </a:p>
        </p:txBody>
      </p:sp>
      <p:sp>
        <p:nvSpPr>
          <p:cNvPr id="4" name="Нижний колонтитул 2">
            <a:extLst>
              <a:ext uri="{FF2B5EF4-FFF2-40B4-BE49-F238E27FC236}">
                <a16:creationId xmlns:a16="http://schemas.microsoft.com/office/drawing/2014/main" id="{E08A28AA-FB1B-413F-80B5-15E2A6CCFBE7}"/>
              </a:ext>
            </a:extLst>
          </p:cNvPr>
          <p:cNvSpPr>
            <a:spLocks noGrp="1"/>
          </p:cNvSpPr>
          <p:nvPr>
            <p:ph type="ftr" sz="quarter" idx="11"/>
          </p:nvPr>
        </p:nvSpPr>
        <p:spPr/>
        <p:txBody>
          <a:bodyPr/>
          <a:lstStyle>
            <a:lvl1pPr>
              <a:defRPr/>
            </a:lvl1pPr>
          </a:lstStyle>
          <a:p>
            <a:pPr>
              <a:defRPr/>
            </a:pPr>
            <a:endParaRPr lang="ru-RU"/>
          </a:p>
        </p:txBody>
      </p:sp>
      <p:sp>
        <p:nvSpPr>
          <p:cNvPr id="5" name="Номер слайда 22">
            <a:extLst>
              <a:ext uri="{FF2B5EF4-FFF2-40B4-BE49-F238E27FC236}">
                <a16:creationId xmlns:a16="http://schemas.microsoft.com/office/drawing/2014/main" id="{0A35FA90-F6F0-47BB-936B-3ECE19071292}"/>
              </a:ext>
            </a:extLst>
          </p:cNvPr>
          <p:cNvSpPr>
            <a:spLocks noGrp="1"/>
          </p:cNvSpPr>
          <p:nvPr>
            <p:ph type="sldNum" sz="quarter" idx="12"/>
          </p:nvPr>
        </p:nvSpPr>
        <p:spPr/>
        <p:txBody>
          <a:bodyPr/>
          <a:lstStyle>
            <a:lvl1pPr>
              <a:defRPr/>
            </a:lvl1pPr>
          </a:lstStyle>
          <a:p>
            <a:fld id="{CDF12E1C-35F4-42FC-BC8E-B2F8ECED1DEA}" type="slidenum">
              <a:rPr lang="ru-RU" altLang="ru-RU"/>
              <a:pPr/>
              <a:t>‹#›</a:t>
            </a:fld>
            <a:endParaRPr lang="ru-RU" altLang="ru-RU"/>
          </a:p>
        </p:txBody>
      </p:sp>
    </p:spTree>
    <p:extLst>
      <p:ext uri="{BB962C8B-B14F-4D97-AF65-F5344CB8AC3E}">
        <p14:creationId xmlns:p14="http://schemas.microsoft.com/office/powerpoint/2010/main" val="335575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a:extLst>
              <a:ext uri="{FF2B5EF4-FFF2-40B4-BE49-F238E27FC236}">
                <a16:creationId xmlns:a16="http://schemas.microsoft.com/office/drawing/2014/main" id="{33CCFBEB-8E24-4A16-BC05-D37A5F61F08A}"/>
              </a:ext>
            </a:extLst>
          </p:cNvPr>
          <p:cNvSpPr>
            <a:spLocks noGrp="1"/>
          </p:cNvSpPr>
          <p:nvPr>
            <p:ph type="dt" sz="half" idx="10"/>
          </p:nvPr>
        </p:nvSpPr>
        <p:spPr/>
        <p:txBody>
          <a:bodyPr/>
          <a:lstStyle>
            <a:lvl1pPr>
              <a:defRPr/>
            </a:lvl1pPr>
          </a:lstStyle>
          <a:p>
            <a:pPr>
              <a:defRPr/>
            </a:pPr>
            <a:fld id="{A4FAA47E-D08F-4CF4-BBFB-F2A92F044257}" type="datetimeFigureOut">
              <a:rPr lang="ru-RU"/>
              <a:pPr>
                <a:defRPr/>
              </a:pPr>
              <a:t>24.02.2021</a:t>
            </a:fld>
            <a:endParaRPr lang="ru-RU"/>
          </a:p>
        </p:txBody>
      </p:sp>
      <p:sp>
        <p:nvSpPr>
          <p:cNvPr id="3" name="Нижний колонтитул 2">
            <a:extLst>
              <a:ext uri="{FF2B5EF4-FFF2-40B4-BE49-F238E27FC236}">
                <a16:creationId xmlns:a16="http://schemas.microsoft.com/office/drawing/2014/main" id="{519A287F-C9E9-468D-93C9-0784CA8A7B7D}"/>
              </a:ext>
            </a:extLst>
          </p:cNvPr>
          <p:cNvSpPr>
            <a:spLocks noGrp="1"/>
          </p:cNvSpPr>
          <p:nvPr>
            <p:ph type="ftr" sz="quarter" idx="11"/>
          </p:nvPr>
        </p:nvSpPr>
        <p:spPr/>
        <p:txBody>
          <a:bodyPr/>
          <a:lstStyle>
            <a:lvl1pPr>
              <a:defRPr/>
            </a:lvl1pPr>
          </a:lstStyle>
          <a:p>
            <a:pPr>
              <a:defRPr/>
            </a:pPr>
            <a:endParaRPr lang="ru-RU"/>
          </a:p>
        </p:txBody>
      </p:sp>
      <p:sp>
        <p:nvSpPr>
          <p:cNvPr id="4" name="Номер слайда 22">
            <a:extLst>
              <a:ext uri="{FF2B5EF4-FFF2-40B4-BE49-F238E27FC236}">
                <a16:creationId xmlns:a16="http://schemas.microsoft.com/office/drawing/2014/main" id="{6692D16B-6868-4334-B382-5E0EC729ED0C}"/>
              </a:ext>
            </a:extLst>
          </p:cNvPr>
          <p:cNvSpPr>
            <a:spLocks noGrp="1"/>
          </p:cNvSpPr>
          <p:nvPr>
            <p:ph type="sldNum" sz="quarter" idx="12"/>
          </p:nvPr>
        </p:nvSpPr>
        <p:spPr/>
        <p:txBody>
          <a:bodyPr/>
          <a:lstStyle>
            <a:lvl1pPr>
              <a:defRPr/>
            </a:lvl1pPr>
          </a:lstStyle>
          <a:p>
            <a:fld id="{D10009B1-1B59-44A0-BF9C-207244A22CAB}" type="slidenum">
              <a:rPr lang="ru-RU" altLang="ru-RU"/>
              <a:pPr/>
              <a:t>‹#›</a:t>
            </a:fld>
            <a:endParaRPr lang="ru-RU" altLang="ru-RU"/>
          </a:p>
        </p:txBody>
      </p:sp>
    </p:spTree>
    <p:extLst>
      <p:ext uri="{BB962C8B-B14F-4D97-AF65-F5344CB8AC3E}">
        <p14:creationId xmlns:p14="http://schemas.microsoft.com/office/powerpoint/2010/main" val="356948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id="{01675CD7-9596-4910-9C8A-3277DA07709C}"/>
              </a:ext>
            </a:extLst>
          </p:cNvPr>
          <p:cNvSpPr>
            <a:spLocks noGrp="1"/>
          </p:cNvSpPr>
          <p:nvPr>
            <p:ph type="dt" sz="half" idx="10"/>
          </p:nvPr>
        </p:nvSpPr>
        <p:spPr/>
        <p:txBody>
          <a:bodyPr/>
          <a:lstStyle>
            <a:lvl1pPr>
              <a:defRPr/>
            </a:lvl1pPr>
          </a:lstStyle>
          <a:p>
            <a:pPr>
              <a:defRPr/>
            </a:pPr>
            <a:fld id="{41405FC0-AE49-4A8F-91C9-61842DDF3B1C}" type="datetimeFigureOut">
              <a:rPr lang="ru-RU"/>
              <a:pPr>
                <a:defRPr/>
              </a:pPr>
              <a:t>24.02.2021</a:t>
            </a:fld>
            <a:endParaRPr lang="ru-RU"/>
          </a:p>
        </p:txBody>
      </p:sp>
      <p:sp>
        <p:nvSpPr>
          <p:cNvPr id="6" name="Нижний колонтитул 2">
            <a:extLst>
              <a:ext uri="{FF2B5EF4-FFF2-40B4-BE49-F238E27FC236}">
                <a16:creationId xmlns:a16="http://schemas.microsoft.com/office/drawing/2014/main" id="{D5EA7C96-D665-496D-BECE-532524C36460}"/>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9FBE9B71-A820-467E-9A5E-04E866BAF484}"/>
              </a:ext>
            </a:extLst>
          </p:cNvPr>
          <p:cNvSpPr>
            <a:spLocks noGrp="1"/>
          </p:cNvSpPr>
          <p:nvPr>
            <p:ph type="sldNum" sz="quarter" idx="12"/>
          </p:nvPr>
        </p:nvSpPr>
        <p:spPr/>
        <p:txBody>
          <a:bodyPr/>
          <a:lstStyle>
            <a:lvl1pPr>
              <a:defRPr/>
            </a:lvl1pPr>
          </a:lstStyle>
          <a:p>
            <a:fld id="{56573DFC-C785-477D-9519-EB4C91E2EDD4}" type="slidenum">
              <a:rPr lang="ru-RU" altLang="ru-RU"/>
              <a:pPr/>
              <a:t>‹#›</a:t>
            </a:fld>
            <a:endParaRPr lang="ru-RU" altLang="ru-RU"/>
          </a:p>
        </p:txBody>
      </p:sp>
    </p:spTree>
    <p:extLst>
      <p:ext uri="{BB962C8B-B14F-4D97-AF65-F5344CB8AC3E}">
        <p14:creationId xmlns:p14="http://schemas.microsoft.com/office/powerpoint/2010/main" val="96605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a:t>Образец текста</a:t>
            </a:r>
          </a:p>
        </p:txBody>
      </p:sp>
      <p:sp>
        <p:nvSpPr>
          <p:cNvPr id="5" name="Дата 13">
            <a:extLst>
              <a:ext uri="{FF2B5EF4-FFF2-40B4-BE49-F238E27FC236}">
                <a16:creationId xmlns:a16="http://schemas.microsoft.com/office/drawing/2014/main" id="{B221FCE2-9A57-4801-907C-29FE04B9AC7A}"/>
              </a:ext>
            </a:extLst>
          </p:cNvPr>
          <p:cNvSpPr>
            <a:spLocks noGrp="1"/>
          </p:cNvSpPr>
          <p:nvPr>
            <p:ph type="dt" sz="half" idx="10"/>
          </p:nvPr>
        </p:nvSpPr>
        <p:spPr/>
        <p:txBody>
          <a:bodyPr/>
          <a:lstStyle>
            <a:lvl1pPr>
              <a:defRPr/>
            </a:lvl1pPr>
          </a:lstStyle>
          <a:p>
            <a:pPr>
              <a:defRPr/>
            </a:pPr>
            <a:fld id="{204C4DCF-5D93-4D21-83EE-7D578954E8D2}" type="datetimeFigureOut">
              <a:rPr lang="ru-RU"/>
              <a:pPr>
                <a:defRPr/>
              </a:pPr>
              <a:t>24.02.2021</a:t>
            </a:fld>
            <a:endParaRPr lang="ru-RU"/>
          </a:p>
        </p:txBody>
      </p:sp>
      <p:sp>
        <p:nvSpPr>
          <p:cNvPr id="6" name="Нижний колонтитул 2">
            <a:extLst>
              <a:ext uri="{FF2B5EF4-FFF2-40B4-BE49-F238E27FC236}">
                <a16:creationId xmlns:a16="http://schemas.microsoft.com/office/drawing/2014/main" id="{883C17E7-F413-4FB1-98A6-361AC78ABB8E}"/>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EF159AA0-3891-4F64-B5F7-B4749E81389A}"/>
              </a:ext>
            </a:extLst>
          </p:cNvPr>
          <p:cNvSpPr>
            <a:spLocks noGrp="1"/>
          </p:cNvSpPr>
          <p:nvPr>
            <p:ph type="sldNum" sz="quarter" idx="12"/>
          </p:nvPr>
        </p:nvSpPr>
        <p:spPr/>
        <p:txBody>
          <a:bodyPr/>
          <a:lstStyle>
            <a:lvl1pPr>
              <a:defRPr/>
            </a:lvl1pPr>
          </a:lstStyle>
          <a:p>
            <a:fld id="{AAE9B97F-864A-47B4-8BC6-49FCFD6A2B9A}" type="slidenum">
              <a:rPr lang="ru-RU" altLang="ru-RU"/>
              <a:pPr/>
              <a:t>‹#›</a:t>
            </a:fld>
            <a:endParaRPr lang="ru-RU" altLang="ru-RU"/>
          </a:p>
        </p:txBody>
      </p:sp>
    </p:spTree>
    <p:extLst>
      <p:ext uri="{BB962C8B-B14F-4D97-AF65-F5344CB8AC3E}">
        <p14:creationId xmlns:p14="http://schemas.microsoft.com/office/powerpoint/2010/main" val="215879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a:extLst>
              <a:ext uri="{FF2B5EF4-FFF2-40B4-BE49-F238E27FC236}">
                <a16:creationId xmlns:a16="http://schemas.microsoft.com/office/drawing/2014/main" id="{F1A13D87-5AB8-4E87-943F-D324D3F9E6C6}"/>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altLang="ru-RU"/>
              <a:t>Образец заголовка</a:t>
            </a:r>
            <a:endParaRPr lang="en-US" altLang="ru-RU"/>
          </a:p>
        </p:txBody>
      </p:sp>
      <p:sp>
        <p:nvSpPr>
          <p:cNvPr id="1027" name="Текст 12">
            <a:extLst>
              <a:ext uri="{FF2B5EF4-FFF2-40B4-BE49-F238E27FC236}">
                <a16:creationId xmlns:a16="http://schemas.microsoft.com/office/drawing/2014/main" id="{DC993CF3-3B97-4505-AF73-D8B5AE0454BA}"/>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4" name="Дата 13">
            <a:extLst>
              <a:ext uri="{FF2B5EF4-FFF2-40B4-BE49-F238E27FC236}">
                <a16:creationId xmlns:a16="http://schemas.microsoft.com/office/drawing/2014/main" id="{D2B1BF3F-6144-4995-8B96-4771F9134599}"/>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Arial" pitchFamily="34" charset="0"/>
                <a:cs typeface="Arial" pitchFamily="34" charset="0"/>
              </a:defRPr>
            </a:lvl1pPr>
          </a:lstStyle>
          <a:p>
            <a:pPr>
              <a:defRPr/>
            </a:pPr>
            <a:fld id="{89EBA5E9-B325-4026-9B55-AD46ED2E72A5}" type="datetimeFigureOut">
              <a:rPr lang="ru-RU"/>
              <a:pPr>
                <a:defRPr/>
              </a:pPr>
              <a:t>24.02.2021</a:t>
            </a:fld>
            <a:endParaRPr lang="ru-RU"/>
          </a:p>
        </p:txBody>
      </p:sp>
      <p:sp>
        <p:nvSpPr>
          <p:cNvPr id="3" name="Нижний колонтитул 2">
            <a:extLst>
              <a:ext uri="{FF2B5EF4-FFF2-40B4-BE49-F238E27FC236}">
                <a16:creationId xmlns:a16="http://schemas.microsoft.com/office/drawing/2014/main" id="{1BF57643-AD7B-439D-A470-D04285F1018E}"/>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ea typeface="+mn-ea"/>
                <a:cs typeface="+mn-cs"/>
              </a:defRPr>
            </a:lvl1pPr>
          </a:lstStyle>
          <a:p>
            <a:pPr>
              <a:defRPr/>
            </a:pPr>
            <a:endParaRPr lang="ru-RU"/>
          </a:p>
        </p:txBody>
      </p:sp>
      <p:sp>
        <p:nvSpPr>
          <p:cNvPr id="23" name="Номер слайда 22">
            <a:extLst>
              <a:ext uri="{FF2B5EF4-FFF2-40B4-BE49-F238E27FC236}">
                <a16:creationId xmlns:a16="http://schemas.microsoft.com/office/drawing/2014/main" id="{96182D40-29C3-40E2-906D-B6E76075FB12}"/>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DD3E5A03-673D-4A4F-83EA-E3CA984CF6FA}"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9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Arial" charset="0"/>
          <a:cs typeface="Arial" charset="0"/>
        </a:defRPr>
      </a:lvl1pPr>
      <a:lvl2pPr algn="ctr" rtl="0" eaLnBrk="0" fontAlgn="base" hangingPunct="0">
        <a:spcBef>
          <a:spcPct val="0"/>
        </a:spcBef>
        <a:spcAft>
          <a:spcPct val="0"/>
        </a:spcAft>
        <a:defRPr sz="4100" b="1">
          <a:solidFill>
            <a:schemeClr val="tx1"/>
          </a:solidFill>
          <a:latin typeface="Arial" charset="0"/>
          <a:ea typeface="Arial" charset="0"/>
          <a:cs typeface="Arial" charset="0"/>
        </a:defRPr>
      </a:lvl2pPr>
      <a:lvl3pPr algn="ctr" rtl="0" eaLnBrk="0" fontAlgn="base" hangingPunct="0">
        <a:spcBef>
          <a:spcPct val="0"/>
        </a:spcBef>
        <a:spcAft>
          <a:spcPct val="0"/>
        </a:spcAft>
        <a:defRPr sz="4100" b="1">
          <a:solidFill>
            <a:schemeClr val="tx1"/>
          </a:solidFill>
          <a:latin typeface="Arial" charset="0"/>
          <a:ea typeface="Arial" charset="0"/>
          <a:cs typeface="Arial" charset="0"/>
        </a:defRPr>
      </a:lvl3pPr>
      <a:lvl4pPr algn="ctr" rtl="0" eaLnBrk="0" fontAlgn="base" hangingPunct="0">
        <a:spcBef>
          <a:spcPct val="0"/>
        </a:spcBef>
        <a:spcAft>
          <a:spcPct val="0"/>
        </a:spcAft>
        <a:defRPr sz="4100" b="1">
          <a:solidFill>
            <a:schemeClr val="tx1"/>
          </a:solidFill>
          <a:latin typeface="Arial" charset="0"/>
          <a:ea typeface="Arial" charset="0"/>
          <a:cs typeface="Arial" charset="0"/>
        </a:defRPr>
      </a:lvl4pPr>
      <a:lvl5pPr algn="ctr" rtl="0" eaLnBrk="0" fontAlgn="base" hangingPunct="0">
        <a:spcBef>
          <a:spcPct val="0"/>
        </a:spcBef>
        <a:spcAft>
          <a:spcPct val="0"/>
        </a:spcAft>
        <a:defRPr sz="4100" b="1">
          <a:solidFill>
            <a:schemeClr val="tx1"/>
          </a:solidFill>
          <a:latin typeface="Arial" charset="0"/>
          <a:ea typeface="Arial" charset="0"/>
          <a:cs typeface="Arial" charset="0"/>
        </a:defRPr>
      </a:lvl5pPr>
      <a:lvl6pPr marL="457200" algn="ctr" rtl="0" fontAlgn="base">
        <a:spcBef>
          <a:spcPct val="0"/>
        </a:spcBef>
        <a:spcAft>
          <a:spcPct val="0"/>
        </a:spcAft>
        <a:defRPr sz="4100" b="1">
          <a:solidFill>
            <a:schemeClr val="tx1"/>
          </a:solidFill>
          <a:latin typeface="Arial" charset="0"/>
          <a:ea typeface="Arial" charset="0"/>
        </a:defRPr>
      </a:lvl6pPr>
      <a:lvl7pPr marL="914400" algn="ctr" rtl="0" fontAlgn="base">
        <a:spcBef>
          <a:spcPct val="0"/>
        </a:spcBef>
        <a:spcAft>
          <a:spcPct val="0"/>
        </a:spcAft>
        <a:defRPr sz="4100" b="1">
          <a:solidFill>
            <a:schemeClr val="tx1"/>
          </a:solidFill>
          <a:latin typeface="Arial" charset="0"/>
          <a:ea typeface="Arial" charset="0"/>
        </a:defRPr>
      </a:lvl7pPr>
      <a:lvl8pPr marL="1371600" algn="ctr" rtl="0" fontAlgn="base">
        <a:spcBef>
          <a:spcPct val="0"/>
        </a:spcBef>
        <a:spcAft>
          <a:spcPct val="0"/>
        </a:spcAft>
        <a:defRPr sz="4100" b="1">
          <a:solidFill>
            <a:schemeClr val="tx1"/>
          </a:solidFill>
          <a:latin typeface="Arial" charset="0"/>
          <a:ea typeface="Arial" charset="0"/>
        </a:defRPr>
      </a:lvl8pPr>
      <a:lvl9pPr marL="1828800" algn="ctr" rtl="0" fontAlgn="base">
        <a:spcBef>
          <a:spcPct val="0"/>
        </a:spcBef>
        <a:spcAft>
          <a:spcPct val="0"/>
        </a:spcAft>
        <a:defRPr sz="4100" b="1">
          <a:solidFill>
            <a:schemeClr val="tx1"/>
          </a:solidFill>
          <a:latin typeface="Arial" charset="0"/>
          <a:ea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kumimoji="1" sz="2800" kern="1200">
          <a:solidFill>
            <a:schemeClr val="tx1"/>
          </a:solidFill>
          <a:latin typeface="+mn-lt"/>
          <a:ea typeface="Arial" charset="0"/>
          <a:cs typeface="Arial" charset="0"/>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kumimoji="1" sz="2400" kern="1200">
          <a:solidFill>
            <a:schemeClr val="tx1"/>
          </a:solidFill>
          <a:latin typeface="+mn-lt"/>
          <a:ea typeface="Arial" charset="0"/>
          <a:cs typeface="Arial" pitchFamily="34" charset="0"/>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kumimoji="1" sz="2200" kern="1200">
          <a:solidFill>
            <a:schemeClr val="tx1"/>
          </a:solidFill>
          <a:latin typeface="+mn-lt"/>
          <a:ea typeface="Arial" charset="0"/>
          <a:cs typeface="Arial" pitchFamily="34" charset="0"/>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kumimoji="1" sz="2000" kern="1200">
          <a:solidFill>
            <a:schemeClr val="tx1"/>
          </a:solidFill>
          <a:latin typeface="+mn-lt"/>
          <a:ea typeface="Arial" charset="0"/>
          <a:cs typeface="Arial" pitchFamily="34" charset="0"/>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kumimoji="1" sz="2000" kern="1200">
          <a:solidFill>
            <a:schemeClr val="tx1"/>
          </a:solidFill>
          <a:latin typeface="+mn-lt"/>
          <a:ea typeface="Arial" charset="0"/>
          <a:cs typeface="Arial" pitchFamily="34" charset="0"/>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2009E"/>
        </a:solidFill>
        <a:effectLst/>
      </p:bgPr>
    </p:bg>
    <p:spTree>
      <p:nvGrpSpPr>
        <p:cNvPr id="1" name=""/>
        <p:cNvGrpSpPr/>
        <p:nvPr/>
      </p:nvGrpSpPr>
      <p:grpSpPr>
        <a:xfrm>
          <a:off x="0" y="0"/>
          <a:ext cx="0" cy="0"/>
          <a:chOff x="0" y="0"/>
          <a:chExt cx="0" cy="0"/>
        </a:xfrm>
      </p:grpSpPr>
      <p:sp>
        <p:nvSpPr>
          <p:cNvPr id="481282" name="AutoShape 2">
            <a:extLst>
              <a:ext uri="{FF2B5EF4-FFF2-40B4-BE49-F238E27FC236}">
                <a16:creationId xmlns:a16="http://schemas.microsoft.com/office/drawing/2014/main" id="{DB70BCB4-7A29-45D2-9BC0-F41F8390CAD9}"/>
              </a:ext>
            </a:extLst>
          </p:cNvPr>
          <p:cNvSpPr>
            <a:spLocks noChangeArrowheads="1"/>
          </p:cNvSpPr>
          <p:nvPr/>
        </p:nvSpPr>
        <p:spPr bwMode="auto">
          <a:xfrm>
            <a:off x="0" y="0"/>
            <a:ext cx="9144000" cy="549275"/>
          </a:xfrm>
          <a:prstGeom prst="flowChartProcess">
            <a:avLst/>
          </a:prstGeom>
          <a:gradFill rotWithShape="1">
            <a:gsLst>
              <a:gs pos="0">
                <a:srgbClr val="22009E">
                  <a:gamma/>
                  <a:shade val="46275"/>
                  <a:invGamma/>
                </a:srgbClr>
              </a:gs>
              <a:gs pos="100000">
                <a:srgbClr val="22009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81283" name="AutoShape 3">
            <a:extLst>
              <a:ext uri="{FF2B5EF4-FFF2-40B4-BE49-F238E27FC236}">
                <a16:creationId xmlns:a16="http://schemas.microsoft.com/office/drawing/2014/main" id="{4E07D908-5AB8-4B41-ABF9-D0ED3A9FC32E}"/>
              </a:ext>
            </a:extLst>
          </p:cNvPr>
          <p:cNvSpPr>
            <a:spLocks noChangeArrowheads="1"/>
          </p:cNvSpPr>
          <p:nvPr/>
        </p:nvSpPr>
        <p:spPr bwMode="auto">
          <a:xfrm>
            <a:off x="0" y="6308725"/>
            <a:ext cx="9144000" cy="549275"/>
          </a:xfrm>
          <a:prstGeom prst="flowChartProcess">
            <a:avLst/>
          </a:prstGeom>
          <a:gradFill rotWithShape="1">
            <a:gsLst>
              <a:gs pos="0">
                <a:srgbClr val="22009E"/>
              </a:gs>
              <a:gs pos="100000">
                <a:srgbClr val="22009E">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81284" name="Rectangle 4">
            <a:extLst>
              <a:ext uri="{FF2B5EF4-FFF2-40B4-BE49-F238E27FC236}">
                <a16:creationId xmlns:a16="http://schemas.microsoft.com/office/drawing/2014/main" id="{43DD55D1-7F3B-45DA-AAB9-38F5761B6F46}"/>
              </a:ext>
            </a:extLst>
          </p:cNvPr>
          <p:cNvSpPr>
            <a:spLocks noGrp="1" noChangeArrowheads="1"/>
          </p:cNvSpPr>
          <p:nvPr>
            <p:ph type="body" idx="1"/>
          </p:nvPr>
        </p:nvSpPr>
        <p:spPr bwMode="auto">
          <a:xfrm>
            <a:off x="457200" y="14843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81285" name="Rectangle 5">
            <a:extLst>
              <a:ext uri="{FF2B5EF4-FFF2-40B4-BE49-F238E27FC236}">
                <a16:creationId xmlns:a16="http://schemas.microsoft.com/office/drawing/2014/main" id="{0E104CC5-B5D6-4983-AD07-FDEBE8E52E8F}"/>
              </a:ext>
            </a:extLst>
          </p:cNvPr>
          <p:cNvSpPr>
            <a:spLocks noGrp="1" noChangeArrowheads="1"/>
          </p:cNvSpPr>
          <p:nvPr>
            <p:ph type="dt" sz="half" idx="2"/>
          </p:nvPr>
        </p:nvSpPr>
        <p:spPr bwMode="auto">
          <a:xfrm>
            <a:off x="395288" y="188913"/>
            <a:ext cx="82089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a:solidFill>
                  <a:schemeClr val="tx2"/>
                </a:solidFill>
                <a:effectLst>
                  <a:outerShdw blurRad="38100" dist="38100" dir="2700000" algn="tl">
                    <a:srgbClr val="000000"/>
                  </a:outerShdw>
                </a:effectLst>
              </a:defRPr>
            </a:lvl1pPr>
          </a:lstStyle>
          <a:p>
            <a:r>
              <a:rPr lang="ru-RU" altLang="ru-RU"/>
              <a:t>Методология научного исследования в области физической культуры и спорта </a:t>
            </a:r>
          </a:p>
        </p:txBody>
      </p:sp>
      <p:sp>
        <p:nvSpPr>
          <p:cNvPr id="481286" name="Rectangle 6">
            <a:extLst>
              <a:ext uri="{FF2B5EF4-FFF2-40B4-BE49-F238E27FC236}">
                <a16:creationId xmlns:a16="http://schemas.microsoft.com/office/drawing/2014/main" id="{CA7E75BF-2CD7-4D5C-8338-8B24BFEB54D9}"/>
              </a:ext>
            </a:extLst>
          </p:cNvPr>
          <p:cNvSpPr>
            <a:spLocks noGrp="1" noChangeArrowheads="1"/>
          </p:cNvSpPr>
          <p:nvPr>
            <p:ph type="ftr" sz="quarter" idx="3"/>
          </p:nvPr>
        </p:nvSpPr>
        <p:spPr bwMode="auto">
          <a:xfrm>
            <a:off x="468313" y="6453188"/>
            <a:ext cx="8135937"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600">
                <a:effectLst>
                  <a:outerShdw blurRad="38100" dist="38100" dir="2700000" algn="tl">
                    <a:srgbClr val="000000"/>
                  </a:outerShdw>
                </a:effectLst>
              </a:defRPr>
            </a:lvl1pPr>
          </a:lstStyle>
          <a:p>
            <a:r>
              <a:rPr lang="ru-RU" altLang="ru-RU"/>
              <a:t>Общая характеристика теории физической культуры</a:t>
            </a:r>
          </a:p>
        </p:txBody>
      </p:sp>
      <p:sp>
        <p:nvSpPr>
          <p:cNvPr id="481287" name="Rectangle 7">
            <a:extLst>
              <a:ext uri="{FF2B5EF4-FFF2-40B4-BE49-F238E27FC236}">
                <a16:creationId xmlns:a16="http://schemas.microsoft.com/office/drawing/2014/main" id="{C6F4A490-4939-4FCD-AB0C-C4878A4A19A6}"/>
              </a:ext>
            </a:extLst>
          </p:cNvPr>
          <p:cNvSpPr>
            <a:spLocks noGrp="1" noChangeArrowheads="1"/>
          </p:cNvSpPr>
          <p:nvPr>
            <p:ph type="title"/>
          </p:nvPr>
        </p:nvSpPr>
        <p:spPr bwMode="auto">
          <a:xfrm>
            <a:off x="539750" y="62071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481288" name="Rectangle 8">
            <a:extLst>
              <a:ext uri="{FF2B5EF4-FFF2-40B4-BE49-F238E27FC236}">
                <a16:creationId xmlns:a16="http://schemas.microsoft.com/office/drawing/2014/main" id="{0F7A8E08-5588-4263-AC86-969F806CC332}"/>
              </a:ext>
            </a:extLst>
          </p:cNvPr>
          <p:cNvSpPr>
            <a:spLocks noGrp="1" noChangeArrowheads="1"/>
          </p:cNvSpPr>
          <p:nvPr>
            <p:ph type="sldNum" sz="quarter" idx="4"/>
          </p:nvPr>
        </p:nvSpPr>
        <p:spPr bwMode="auto">
          <a:xfrm>
            <a:off x="6831013"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2B20EA0-32E6-4816-97D0-147A5CD19DDA}" type="slidenum">
              <a:rPr lang="ru-RU" altLang="ru-RU"/>
              <a:pPr/>
              <a:t>‹#›</a:t>
            </a:fld>
            <a:endParaRPr lang="ru-RU" altLang="ru-RU"/>
          </a:p>
        </p:txBody>
      </p:sp>
    </p:spTree>
    <p:extLst>
      <p:ext uri="{BB962C8B-B14F-4D97-AF65-F5344CB8AC3E}">
        <p14:creationId xmlns:p14="http://schemas.microsoft.com/office/powerpoint/2010/main" val="3186050810"/>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hf hdr="0"/>
  <p:txStyles>
    <p:titleStyle>
      <a:lvl1pPr algn="ctr" rtl="0" fontAlgn="base">
        <a:spcBef>
          <a:spcPct val="0"/>
        </a:spcBef>
        <a:spcAft>
          <a:spcPct val="0"/>
        </a:spcAft>
        <a:defRPr sz="2800" b="1" kern="1200">
          <a:solidFill>
            <a:srgbClr val="FF4747"/>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2800" b="1">
          <a:solidFill>
            <a:srgbClr val="FF4747"/>
          </a:solidFill>
          <a:effectLst>
            <a:outerShdw blurRad="38100" dist="38100" dir="2700000" algn="tl">
              <a:srgbClr val="000000"/>
            </a:outerShdw>
          </a:effectLst>
          <a:latin typeface="Tahoma" panose="020B0604030504040204" pitchFamily="34" charset="0"/>
        </a:defRPr>
      </a:lvl9pPr>
    </p:titleStyle>
    <p:bodyStyle>
      <a:lvl1pPr marL="609600" indent="-609600" algn="l" rtl="0" fontAlgn="base">
        <a:lnSpc>
          <a:spcPct val="130000"/>
        </a:lnSpc>
        <a:spcBef>
          <a:spcPct val="20000"/>
        </a:spcBef>
        <a:spcAft>
          <a:spcPct val="0"/>
        </a:spcAft>
        <a:buClr>
          <a:srgbClr val="FFFF00"/>
        </a:buClr>
        <a:buFont typeface="Wingdings" panose="05000000000000000000" pitchFamily="2" charset="2"/>
        <a:buAutoNum type="arabicPeriod"/>
        <a:defRPr sz="2800" kern="1200">
          <a:solidFill>
            <a:srgbClr val="FFFF66"/>
          </a:solidFill>
          <a:effectLst>
            <a:outerShdw blurRad="38100" dist="38100" dir="2700000" algn="tl">
              <a:srgbClr val="000000"/>
            </a:outerShdw>
          </a:effectLst>
          <a:latin typeface="+mn-lt"/>
          <a:ea typeface="+mn-ea"/>
          <a:cs typeface="+mn-cs"/>
        </a:defRPr>
      </a:lvl1pPr>
      <a:lvl2pPr marL="990600" indent="-533400" algn="l" rtl="0" fontAlgn="base">
        <a:lnSpc>
          <a:spcPct val="130000"/>
        </a:lnSpc>
        <a:spcBef>
          <a:spcPct val="20000"/>
        </a:spcBef>
        <a:spcAft>
          <a:spcPct val="0"/>
        </a:spcAft>
        <a:buClr>
          <a:srgbClr val="FFFF99"/>
        </a:buClr>
        <a:buFont typeface="Wingdings" panose="05000000000000000000" pitchFamily="2" charset="2"/>
        <a:buAutoNum type="arabicPeriod"/>
        <a:defRPr sz="2800" kern="1200">
          <a:solidFill>
            <a:schemeClr val="tx1"/>
          </a:solidFill>
          <a:effectLst>
            <a:outerShdw blurRad="38100" dist="38100" dir="2700000" algn="tl">
              <a:srgbClr val="000000"/>
            </a:outerShdw>
          </a:effectLst>
          <a:latin typeface="+mn-lt"/>
          <a:ea typeface="+mn-ea"/>
          <a:cs typeface="+mn-cs"/>
        </a:defRPr>
      </a:lvl2pPr>
      <a:lvl3pPr marL="1371600" indent="-457200" algn="l" rtl="0" fontAlgn="base">
        <a:spcBef>
          <a:spcPct val="20000"/>
        </a:spcBef>
        <a:spcAft>
          <a:spcPct val="0"/>
        </a:spcAft>
        <a:buClr>
          <a:srgbClr val="FFFF99"/>
        </a:buClr>
        <a:buSzPct val="65000"/>
        <a:buFont typeface="Wingdings" panose="05000000000000000000" pitchFamily="2" charset="2"/>
        <a:buAutoNum type="arabicPeriod"/>
        <a:defRPr sz="2400" kern="1200">
          <a:solidFill>
            <a:schemeClr val="tx1"/>
          </a:solidFill>
          <a:effectLst>
            <a:outerShdw blurRad="38100" dist="38100" dir="2700000" algn="tl">
              <a:srgbClr val="000000"/>
            </a:outerShdw>
          </a:effectLst>
          <a:latin typeface="+mn-lt"/>
          <a:ea typeface="+mn-ea"/>
          <a:cs typeface="+mn-cs"/>
        </a:defRPr>
      </a:lvl3pPr>
      <a:lvl4pPr marL="1752600" indent="-381000" algn="l" rtl="0" fontAlgn="base">
        <a:spcBef>
          <a:spcPct val="20000"/>
        </a:spcBef>
        <a:spcAft>
          <a:spcPct val="0"/>
        </a:spcAft>
        <a:buClr>
          <a:srgbClr val="FFFF99"/>
        </a:buClr>
        <a:buSzPct val="65000"/>
        <a:buFont typeface="Wingdings" panose="05000000000000000000" pitchFamily="2" charset="2"/>
        <a:buAutoNum type="arabicPeriod"/>
        <a:defRPr sz="2000" kern="1200">
          <a:solidFill>
            <a:schemeClr val="tx1"/>
          </a:solidFill>
          <a:effectLst>
            <a:outerShdw blurRad="38100" dist="38100" dir="2700000" algn="tl">
              <a:srgbClr val="000000"/>
            </a:outerShdw>
          </a:effectLst>
          <a:latin typeface="+mn-lt"/>
          <a:ea typeface="+mn-ea"/>
          <a:cs typeface="+mn-cs"/>
        </a:defRPr>
      </a:lvl4pPr>
      <a:lvl5pPr marL="2209800" indent="-381000" algn="l" rtl="0" fontAlgn="base">
        <a:spcBef>
          <a:spcPct val="20000"/>
        </a:spcBef>
        <a:spcAft>
          <a:spcPct val="0"/>
        </a:spcAft>
        <a:buClr>
          <a:srgbClr val="FFFF99"/>
        </a:buClr>
        <a:buSzPct val="65000"/>
        <a:buFont typeface="Wingdings" panose="05000000000000000000" pitchFamily="2" charset="2"/>
        <a:buAutoNum type="arabicPeriod"/>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25B0080-4156-40FB-AF02-BBF7255FC63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a:lvl1pPr>
          </a:lstStyle>
          <a:p>
            <a:endParaRPr lang="ru-RU" altLang="ru-RU"/>
          </a:p>
        </p:txBody>
      </p:sp>
      <p:sp>
        <p:nvSpPr>
          <p:cNvPr id="109571" name="Rectangle 3">
            <a:extLst>
              <a:ext uri="{FF2B5EF4-FFF2-40B4-BE49-F238E27FC236}">
                <a16:creationId xmlns:a16="http://schemas.microsoft.com/office/drawing/2014/main" id="{D04DD83C-BEE8-409E-ACA5-87498EBAB59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Black" panose="020B0A04020102020204" pitchFamily="34" charset="0"/>
              </a:defRPr>
            </a:lvl1pPr>
          </a:lstStyle>
          <a:p>
            <a:fld id="{AC38F45B-624D-448D-9F39-99629308FB70}" type="slidenum">
              <a:rPr lang="ru-RU" altLang="ru-RU"/>
              <a:pPr/>
              <a:t>‹#›</a:t>
            </a:fld>
            <a:endParaRPr lang="ru-RU" altLang="ru-RU"/>
          </a:p>
        </p:txBody>
      </p:sp>
      <p:grpSp>
        <p:nvGrpSpPr>
          <p:cNvPr id="109572" name="Group 4">
            <a:extLst>
              <a:ext uri="{FF2B5EF4-FFF2-40B4-BE49-F238E27FC236}">
                <a16:creationId xmlns:a16="http://schemas.microsoft.com/office/drawing/2014/main" id="{57BD230F-D6B9-4173-A5CF-1D96EA8257A3}"/>
              </a:ext>
            </a:extLst>
          </p:cNvPr>
          <p:cNvGrpSpPr>
            <a:grpSpLocks/>
          </p:cNvGrpSpPr>
          <p:nvPr/>
        </p:nvGrpSpPr>
        <p:grpSpPr bwMode="auto">
          <a:xfrm>
            <a:off x="0" y="0"/>
            <a:ext cx="9144000" cy="546100"/>
            <a:chOff x="0" y="0"/>
            <a:chExt cx="5760" cy="344"/>
          </a:xfrm>
        </p:grpSpPr>
        <p:sp>
          <p:nvSpPr>
            <p:cNvPr id="109573" name="Rectangle 5">
              <a:extLst>
                <a:ext uri="{FF2B5EF4-FFF2-40B4-BE49-F238E27FC236}">
                  <a16:creationId xmlns:a16="http://schemas.microsoft.com/office/drawing/2014/main" id="{7F7B82C1-9336-40B8-848E-A01C8F86C8BE}"/>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b="0">
                <a:latin typeface="Times New Roman" panose="02020603050405020304" pitchFamily="18" charset="0"/>
              </a:endParaRPr>
            </a:p>
          </p:txBody>
        </p:sp>
        <p:sp>
          <p:nvSpPr>
            <p:cNvPr id="109574" name="Rectangle 6">
              <a:extLst>
                <a:ext uri="{FF2B5EF4-FFF2-40B4-BE49-F238E27FC236}">
                  <a16:creationId xmlns:a16="http://schemas.microsoft.com/office/drawing/2014/main" id="{E17E2079-7071-41C5-96BE-A21FB5586223}"/>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09575" name="Rectangle 7">
              <a:extLst>
                <a:ext uri="{FF2B5EF4-FFF2-40B4-BE49-F238E27FC236}">
                  <a16:creationId xmlns:a16="http://schemas.microsoft.com/office/drawing/2014/main" id="{80D9B400-5E4E-41ED-80B8-2744434F1BEF}"/>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0">
                <a:solidFill>
                  <a:schemeClr val="hlink"/>
                </a:solidFill>
              </a:endParaRPr>
            </a:p>
          </p:txBody>
        </p:sp>
        <p:sp>
          <p:nvSpPr>
            <p:cNvPr id="109576" name="Rectangle 8">
              <a:extLst>
                <a:ext uri="{FF2B5EF4-FFF2-40B4-BE49-F238E27FC236}">
                  <a16:creationId xmlns:a16="http://schemas.microsoft.com/office/drawing/2014/main" id="{3805A06E-42E6-4BF7-A344-672FAB1DA550}"/>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0">
                <a:solidFill>
                  <a:schemeClr val="hlink"/>
                </a:solidFill>
              </a:endParaRPr>
            </a:p>
          </p:txBody>
        </p:sp>
        <p:sp>
          <p:nvSpPr>
            <p:cNvPr id="109577" name="Rectangle 9">
              <a:extLst>
                <a:ext uri="{FF2B5EF4-FFF2-40B4-BE49-F238E27FC236}">
                  <a16:creationId xmlns:a16="http://schemas.microsoft.com/office/drawing/2014/main" id="{205260DD-33A2-42D5-9C56-D3FA33C63AC0}"/>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0">
                <a:solidFill>
                  <a:schemeClr val="accent2"/>
                </a:solidFill>
              </a:endParaRPr>
            </a:p>
          </p:txBody>
        </p:sp>
        <p:sp>
          <p:nvSpPr>
            <p:cNvPr id="109578" name="Rectangle 10">
              <a:extLst>
                <a:ext uri="{FF2B5EF4-FFF2-40B4-BE49-F238E27FC236}">
                  <a16:creationId xmlns:a16="http://schemas.microsoft.com/office/drawing/2014/main" id="{77E1FB91-7838-4011-9681-55DCC3B71FFF}"/>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0">
                <a:solidFill>
                  <a:schemeClr val="hlink"/>
                </a:solidFill>
              </a:endParaRPr>
            </a:p>
          </p:txBody>
        </p:sp>
        <p:sp>
          <p:nvSpPr>
            <p:cNvPr id="109579" name="Rectangle 11">
              <a:extLst>
                <a:ext uri="{FF2B5EF4-FFF2-40B4-BE49-F238E27FC236}">
                  <a16:creationId xmlns:a16="http://schemas.microsoft.com/office/drawing/2014/main" id="{56E2688D-4DC6-4589-BD95-C2FEF325F829}"/>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b="0">
                <a:latin typeface="Times New Roman" panose="02020603050405020304" pitchFamily="18" charset="0"/>
              </a:endParaRPr>
            </a:p>
          </p:txBody>
        </p:sp>
        <p:sp>
          <p:nvSpPr>
            <p:cNvPr id="109580" name="Rectangle 12">
              <a:extLst>
                <a:ext uri="{FF2B5EF4-FFF2-40B4-BE49-F238E27FC236}">
                  <a16:creationId xmlns:a16="http://schemas.microsoft.com/office/drawing/2014/main" id="{05A32264-D8ED-468A-A9B7-C131F93B60F0}"/>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0">
                <a:solidFill>
                  <a:schemeClr val="accent2"/>
                </a:solidFill>
              </a:endParaRPr>
            </a:p>
          </p:txBody>
        </p:sp>
        <p:sp>
          <p:nvSpPr>
            <p:cNvPr id="109581" name="Rectangle 13">
              <a:extLst>
                <a:ext uri="{FF2B5EF4-FFF2-40B4-BE49-F238E27FC236}">
                  <a16:creationId xmlns:a16="http://schemas.microsoft.com/office/drawing/2014/main" id="{4FA0A5CC-F0C7-4C2E-986C-47E5F8B75F56}"/>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b="0">
                <a:solidFill>
                  <a:schemeClr val="accent2"/>
                </a:solidFill>
              </a:endParaRPr>
            </a:p>
          </p:txBody>
        </p:sp>
      </p:grpSp>
      <p:sp>
        <p:nvSpPr>
          <p:cNvPr id="109582" name="Rectangle 14">
            <a:extLst>
              <a:ext uri="{FF2B5EF4-FFF2-40B4-BE49-F238E27FC236}">
                <a16:creationId xmlns:a16="http://schemas.microsoft.com/office/drawing/2014/main" id="{3595DAC0-BA03-4766-A4E4-D3678DE84266}"/>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9583" name="Rectangle 15">
            <a:extLst>
              <a:ext uri="{FF2B5EF4-FFF2-40B4-BE49-F238E27FC236}">
                <a16:creationId xmlns:a16="http://schemas.microsoft.com/office/drawing/2014/main" id="{AB6C0789-EA29-452A-9224-8444E05E27D6}"/>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9584" name="Rectangle 16">
            <a:extLst>
              <a:ext uri="{FF2B5EF4-FFF2-40B4-BE49-F238E27FC236}">
                <a16:creationId xmlns:a16="http://schemas.microsoft.com/office/drawing/2014/main" id="{4F591ED8-B727-4F29-96DF-310EA0AA7F6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ru-RU"/>
          </a:p>
        </p:txBody>
      </p:sp>
    </p:spTree>
    <p:extLst>
      <p:ext uri="{BB962C8B-B14F-4D97-AF65-F5344CB8AC3E}">
        <p14:creationId xmlns:p14="http://schemas.microsoft.com/office/powerpoint/2010/main" val="15166594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3" grpId="0" build="p">
        <p:tmplLst>
          <p:tmpl lvl="1">
            <p:tnLst>
              <p:par>
                <p:cTn presetID="1" presetClass="entr" presetSubtype="0" fill="hold" nodeType="clickEffect">
                  <p:stCondLst>
                    <p:cond delay="0"/>
                  </p:stCondLst>
                  <p:childTnLst>
                    <p:set>
                      <p:cBhvr>
                        <p:cTn dur="1" fill="hold">
                          <p:stCondLst>
                            <p:cond delay="0"/>
                          </p:stCondLst>
                        </p:cTn>
                        <p:tgtEl>
                          <p:spTgt spid="10958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958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958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958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9583"/>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A22AC772-009A-4ADB-B484-BABF112E864D}"/>
              </a:ext>
            </a:extLst>
          </p:cNvPr>
          <p:cNvSpPr>
            <a:spLocks noGrp="1"/>
          </p:cNvSpPr>
          <p:nvPr>
            <p:ph type="ctrTitle"/>
          </p:nvPr>
        </p:nvSpPr>
        <p:spPr>
          <a:xfrm>
            <a:off x="539552" y="548680"/>
            <a:ext cx="8112078" cy="1440160"/>
          </a:xfrm>
        </p:spPr>
        <p:style>
          <a:lnRef idx="1">
            <a:schemeClr val="accent2"/>
          </a:lnRef>
          <a:fillRef idx="2">
            <a:schemeClr val="accent2"/>
          </a:fillRef>
          <a:effectRef idx="1">
            <a:schemeClr val="accent2"/>
          </a:effectRef>
          <a:fontRef idx="minor">
            <a:schemeClr val="dk1"/>
          </a:fontRef>
        </p:style>
        <p:txBody>
          <a:bodyPr>
            <a:noAutofit/>
            <a:sp3d prstMaterial="softEdge">
              <a:bevelT w="38100" h="38100"/>
            </a:sp3d>
          </a:bodyPr>
          <a:lstStyle/>
          <a:p>
            <a:pPr eaLnBrk="1" hangingPunct="1">
              <a:defRPr/>
            </a:pPr>
            <a:r>
              <a:rPr lang="en-US" sz="3200" dirty="0">
                <a:solidFill>
                  <a:schemeClr val="bg1"/>
                </a:solidFill>
              </a:rPr>
              <a:t>Methodological and organizational foundations of scientific knowledge</a:t>
            </a:r>
            <a:endParaRPr lang="ru-RU" sz="3200" dirty="0">
              <a:solidFill>
                <a:schemeClr val="bg1"/>
              </a:solidFill>
            </a:endParaRPr>
          </a:p>
        </p:txBody>
      </p:sp>
      <p:sp>
        <p:nvSpPr>
          <p:cNvPr id="3075" name="Подзаголовок 2">
            <a:extLst>
              <a:ext uri="{FF2B5EF4-FFF2-40B4-BE49-F238E27FC236}">
                <a16:creationId xmlns:a16="http://schemas.microsoft.com/office/drawing/2014/main" id="{0F36719B-07D2-4FBB-8BE4-479918191A76}"/>
              </a:ext>
            </a:extLst>
          </p:cNvPr>
          <p:cNvSpPr>
            <a:spLocks noGrp="1"/>
          </p:cNvSpPr>
          <p:nvPr>
            <p:ph type="subTitle" idx="1"/>
          </p:nvPr>
        </p:nvSpPr>
        <p:spPr>
          <a:xfrm>
            <a:off x="1403350" y="5516563"/>
            <a:ext cx="6400800" cy="960437"/>
          </a:xfrm>
          <a:solidFill>
            <a:schemeClr val="accent2">
              <a:lumMod val="60000"/>
              <a:lumOff val="40000"/>
            </a:schemeClr>
          </a:solidFill>
        </p:spPr>
        <p:txBody>
          <a:bodyPr/>
          <a:lstStyle/>
          <a:p>
            <a:pPr eaLnBrk="1" hangingPunct="1"/>
            <a:r>
              <a:rPr lang="en-US" altLang="ru-RU" sz="4400" dirty="0">
                <a:solidFill>
                  <a:srgbClr val="262626"/>
                </a:solidFill>
                <a:cs typeface="Arial" panose="020B0604020202020204" pitchFamily="34" charset="0"/>
              </a:rPr>
              <a:t>Lecture 1</a:t>
            </a:r>
            <a:endParaRPr lang="ru-RU" altLang="ru-RU" sz="4400" dirty="0">
              <a:solidFill>
                <a:srgbClr val="262626"/>
              </a:solidFill>
              <a:cs typeface="Arial" panose="020B0604020202020204" pitchFamily="34" charset="0"/>
            </a:endParaRPr>
          </a:p>
        </p:txBody>
      </p:sp>
      <p:sp>
        <p:nvSpPr>
          <p:cNvPr id="3076" name="TextBox 2">
            <a:extLst>
              <a:ext uri="{FF2B5EF4-FFF2-40B4-BE49-F238E27FC236}">
                <a16:creationId xmlns:a16="http://schemas.microsoft.com/office/drawing/2014/main" id="{36E8073C-BAA4-4984-8063-F766533A5C0C}"/>
              </a:ext>
            </a:extLst>
          </p:cNvPr>
          <p:cNvSpPr txBox="1">
            <a:spLocks noChangeArrowheads="1"/>
          </p:cNvSpPr>
          <p:nvPr/>
        </p:nvSpPr>
        <p:spPr bwMode="auto">
          <a:xfrm>
            <a:off x="7151688" y="2222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pic>
        <p:nvPicPr>
          <p:cNvPr id="3077" name="Изображение 3">
            <a:extLst>
              <a:ext uri="{FF2B5EF4-FFF2-40B4-BE49-F238E27FC236}">
                <a16:creationId xmlns:a16="http://schemas.microsoft.com/office/drawing/2014/main" id="{D283C80F-D788-4581-9563-B591DD6D6C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013" y="2520950"/>
            <a:ext cx="7469187"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851A45EA-2487-47CC-AD72-B8567AC5BB8C}"/>
              </a:ext>
            </a:extLst>
          </p:cNvPr>
          <p:cNvSpPr>
            <a:spLocks noGrp="1"/>
          </p:cNvSpPr>
          <p:nvPr>
            <p:ph type="title"/>
          </p:nvPr>
        </p:nvSpPr>
        <p:spPr>
          <a:xfrm>
            <a:off x="457200" y="274638"/>
            <a:ext cx="8003232" cy="214625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br>
              <a:rPr lang="ru-RU" sz="4400" dirty="0">
                <a:solidFill>
                  <a:srgbClr val="262626"/>
                </a:solidFill>
              </a:rPr>
            </a:br>
            <a:r>
              <a:rPr lang="en-US" sz="4400" dirty="0">
                <a:solidFill>
                  <a:srgbClr val="262626"/>
                </a:solidFill>
              </a:rPr>
              <a:t>The concept of the method. Classification of research methods. </a:t>
            </a:r>
            <a:br>
              <a:rPr lang="en-US" sz="4400" dirty="0">
                <a:solidFill>
                  <a:srgbClr val="262626"/>
                </a:solidFill>
              </a:rPr>
            </a:br>
            <a:br>
              <a:rPr lang="en-US" sz="4400" dirty="0">
                <a:solidFill>
                  <a:srgbClr val="262626"/>
                </a:solidFill>
              </a:rPr>
            </a:br>
            <a:endParaRPr lang="ru-RU" dirty="0"/>
          </a:p>
        </p:txBody>
      </p:sp>
      <p:pic>
        <p:nvPicPr>
          <p:cNvPr id="21509" name="Изображение 3">
            <a:extLst>
              <a:ext uri="{FF2B5EF4-FFF2-40B4-BE49-F238E27FC236}">
                <a16:creationId xmlns:a16="http://schemas.microsoft.com/office/drawing/2014/main" id="{2F7439A4-05F1-4441-BDC5-A3B511012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06688"/>
            <a:ext cx="5976938"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574B8AB1-8A67-4B81-82B0-01311A89F733}"/>
              </a:ext>
            </a:extLst>
          </p:cNvPr>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sp3d prstMaterial="softEdge">
              <a:bevelT w="38100" h="38100"/>
            </a:sp3d>
          </a:bodyPr>
          <a:lstStyle/>
          <a:p>
            <a:pPr eaLnBrk="1" hangingPunct="1">
              <a:defRPr/>
            </a:pPr>
            <a:r>
              <a:rPr lang="ru-RU" dirty="0"/>
              <a:t> </a:t>
            </a:r>
            <a:r>
              <a:rPr lang="en-US" dirty="0"/>
              <a:t>The concept of the method</a:t>
            </a:r>
            <a:endParaRPr lang="ru-RU" dirty="0"/>
          </a:p>
        </p:txBody>
      </p:sp>
      <p:sp>
        <p:nvSpPr>
          <p:cNvPr id="13315" name="Содержимое 2">
            <a:extLst>
              <a:ext uri="{FF2B5EF4-FFF2-40B4-BE49-F238E27FC236}">
                <a16:creationId xmlns:a16="http://schemas.microsoft.com/office/drawing/2014/main" id="{60F572C1-8717-4813-A7B1-9D326A79A3E9}"/>
              </a:ext>
            </a:extLst>
          </p:cNvPr>
          <p:cNvSpPr>
            <a:spLocks noGrp="1"/>
          </p:cNvSpPr>
          <p:nvPr>
            <p:ph idx="1"/>
          </p:nvPr>
        </p:nvSpPr>
        <p:spPr>
          <a:xfrm>
            <a:off x="539552" y="1340768"/>
            <a:ext cx="7992888" cy="5517232"/>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algn="just" eaLnBrk="1" hangingPunct="1">
              <a:buClrTx/>
              <a:buFont typeface="Arial" pitchFamily="34" charset="0"/>
              <a:buChar char="•"/>
              <a:defRPr/>
            </a:pPr>
            <a:r>
              <a:rPr lang="en-US" b="1" dirty="0">
                <a:solidFill>
                  <a:schemeClr val="bg1"/>
                </a:solidFill>
              </a:rPr>
              <a:t>Method</a:t>
            </a:r>
            <a:r>
              <a:rPr lang="en-US" dirty="0">
                <a:solidFill>
                  <a:schemeClr val="bg1"/>
                </a:solidFill>
              </a:rPr>
              <a:t> - (Greek </a:t>
            </a:r>
            <a:r>
              <a:rPr lang="en-US" dirty="0" err="1">
                <a:solidFill>
                  <a:schemeClr val="bg1"/>
                </a:solidFill>
              </a:rPr>
              <a:t>Methodos</a:t>
            </a:r>
            <a:r>
              <a:rPr lang="en-US" dirty="0">
                <a:solidFill>
                  <a:schemeClr val="bg1"/>
                </a:solidFill>
              </a:rPr>
              <a:t> - the way to anything) - a set of techniques and operations of practical and theoretical mastery of reality. 
</a:t>
            </a:r>
            <a:r>
              <a:rPr lang="en-US" b="1" dirty="0">
                <a:solidFill>
                  <a:schemeClr val="bg1"/>
                </a:solidFill>
              </a:rPr>
              <a:t>Method</a:t>
            </a:r>
            <a:r>
              <a:rPr lang="en-US" dirty="0">
                <a:solidFill>
                  <a:schemeClr val="bg1"/>
                </a:solidFill>
              </a:rPr>
              <a:t> - lantern, illuminating the road traveler walking in the dark (F. Bacon)
</a:t>
            </a:r>
            <a:r>
              <a:rPr lang="en-US" b="1" dirty="0">
                <a:solidFill>
                  <a:schemeClr val="bg1"/>
                </a:solidFill>
              </a:rPr>
              <a:t>Under the method </a:t>
            </a:r>
            <a:r>
              <a:rPr lang="en-US" dirty="0">
                <a:solidFill>
                  <a:schemeClr val="bg1"/>
                </a:solidFill>
              </a:rPr>
              <a:t>I understand the exact and simple rules, strict adherence to which without unnecessary waste of mental forces, but gradually and continuously increasing knowledge, contributes to what achieves true knowledge of everything that is available to him (</a:t>
            </a:r>
            <a:r>
              <a:rPr lang="en-US" dirty="0" err="1">
                <a:solidFill>
                  <a:schemeClr val="bg1"/>
                </a:solidFill>
              </a:rPr>
              <a:t>R.Descartes</a:t>
            </a:r>
            <a:r>
              <a:rPr lang="en-US" dirty="0">
                <a:solidFill>
                  <a:schemeClr val="bg1"/>
                </a:solidFill>
              </a:rPr>
              <a:t>)
</a:t>
            </a:r>
            <a:endParaRPr lang="ru-RU"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446B2CC5-DAC6-4025-A93D-675236D76805}"/>
              </a:ext>
            </a:extLst>
          </p:cNvPr>
          <p:cNvSpPr>
            <a:spLocks noGrp="1"/>
          </p:cNvSpPr>
          <p:nvPr>
            <p:ph type="title"/>
          </p:nvPr>
        </p:nvSpPr>
        <p:spPr>
          <a:xfrm>
            <a:off x="464535" y="324810"/>
            <a:ext cx="8229600" cy="634082"/>
          </a:xfrm>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br>
              <a:rPr lang="ru-RU" sz="3200" dirty="0">
                <a:ea typeface="+mj-ea"/>
                <a:cs typeface="+mj-cs"/>
              </a:rPr>
            </a:br>
            <a:r>
              <a:rPr lang="en-US" sz="3200" dirty="0">
                <a:ea typeface="+mj-ea"/>
                <a:cs typeface="+mj-cs"/>
              </a:rPr>
              <a:t>Classification of research methods
</a:t>
            </a:r>
            <a:endParaRPr lang="ru-RU" sz="3200" dirty="0">
              <a:ea typeface="+mj-ea"/>
              <a:cs typeface="+mj-cs"/>
            </a:endParaRPr>
          </a:p>
        </p:txBody>
      </p:sp>
      <p:sp>
        <p:nvSpPr>
          <p:cNvPr id="15363" name="Содержимое 2">
            <a:extLst>
              <a:ext uri="{FF2B5EF4-FFF2-40B4-BE49-F238E27FC236}">
                <a16:creationId xmlns:a16="http://schemas.microsoft.com/office/drawing/2014/main" id="{5C9195C7-AB59-4CC0-94A4-D1122E724BE1}"/>
              </a:ext>
            </a:extLst>
          </p:cNvPr>
          <p:cNvSpPr>
            <a:spLocks noGrp="1"/>
          </p:cNvSpPr>
          <p:nvPr>
            <p:ph idx="1"/>
          </p:nvPr>
        </p:nvSpPr>
        <p:spPr>
          <a:xfrm>
            <a:off x="457200" y="1000125"/>
            <a:ext cx="8229600" cy="5597525"/>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eaLnBrk="1" hangingPunct="1">
              <a:spcBef>
                <a:spcPct val="0"/>
              </a:spcBef>
              <a:buClrTx/>
              <a:defRPr/>
            </a:pPr>
            <a:r>
              <a:rPr kumimoji="0" lang="en-US" b="1" dirty="0">
                <a:solidFill>
                  <a:schemeClr val="bg1"/>
                </a:solidFill>
              </a:rPr>
              <a:t>By the nature of the researcher's action:
</a:t>
            </a:r>
            <a:r>
              <a:rPr kumimoji="0" lang="en-US" dirty="0">
                <a:solidFill>
                  <a:schemeClr val="bg1"/>
                </a:solidFill>
              </a:rPr>
              <a:t>Methods of research organization (complex, comparative, longitudinal, etc.)
Methods of collecting primary data (biographical, projective, experimental, observational, etc.)
Data processing methods (quantitative, qualitative, etc.)
Methods of interpretation and evaluation (structural, genetic, theoretical, testing, causal, etc.)</a:t>
            </a:r>
            <a:endParaRPr kumimoji="0" lang="ru-RU" sz="2400" dirty="0">
              <a:solidFill>
                <a:schemeClr val="bg1"/>
              </a:solidFill>
            </a:endParaRPr>
          </a:p>
        </p:txBody>
      </p:sp>
    </p:spTree>
    <p:extLst>
      <p:ext uri="{BB962C8B-B14F-4D97-AF65-F5344CB8AC3E}">
        <p14:creationId xmlns:p14="http://schemas.microsoft.com/office/powerpoint/2010/main" val="35140257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01CFFB62-1637-46D2-A58F-12647B77AFDE}"/>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sp3d prstMaterial="softEdge">
              <a:bevelT w="38100" h="38100"/>
            </a:sp3d>
          </a:bodyPr>
          <a:lstStyle/>
          <a:p>
            <a:pPr eaLnBrk="1" hangingPunct="1">
              <a:defRPr/>
            </a:pPr>
            <a:r>
              <a:rPr lang="en-US" sz="4400" dirty="0"/>
              <a:t>Classification of research methods
</a:t>
            </a:r>
            <a:endParaRPr lang="ru-RU" dirty="0"/>
          </a:p>
        </p:txBody>
      </p:sp>
      <p:sp>
        <p:nvSpPr>
          <p:cNvPr id="16387" name="Содержимое 2">
            <a:extLst>
              <a:ext uri="{FF2B5EF4-FFF2-40B4-BE49-F238E27FC236}">
                <a16:creationId xmlns:a16="http://schemas.microsoft.com/office/drawing/2014/main" id="{F3145D12-52E1-4EC4-A061-4F8C5B4DE5A9}"/>
              </a:ext>
            </a:extLst>
          </p:cNvPr>
          <p:cNvSpPr>
            <a:spLocks noGrp="1"/>
          </p:cNvSpPr>
          <p:nvPr>
            <p:ph idx="1"/>
          </p:nvPr>
        </p:nvSpPr>
        <p:spPr>
          <a:xfrm>
            <a:off x="457200" y="1600200"/>
            <a:ext cx="8229600" cy="4997450"/>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eaLnBrk="1" hangingPunct="1">
              <a:spcBef>
                <a:spcPct val="0"/>
              </a:spcBef>
              <a:buClrTx/>
              <a:defRPr/>
            </a:pPr>
            <a:r>
              <a:rPr kumimoji="0" lang="en-US" sz="3200" b="1" dirty="0">
                <a:solidFill>
                  <a:schemeClr val="bg1"/>
                </a:solidFill>
              </a:rPr>
              <a:t>By the degree of community (latitude of applicability):
</a:t>
            </a:r>
            <a:r>
              <a:rPr kumimoji="0" lang="en-US" sz="3200" dirty="0">
                <a:solidFill>
                  <a:schemeClr val="bg1"/>
                </a:solidFill>
              </a:rPr>
              <a:t>Universal (dialectic, metaphysical)
General scientific (empirical, theoretical, metatheoretic)
 Private scientific (psychological-educational experiment, socio-metric in sociology, typological methods in philology, etc.)</a:t>
            </a:r>
            <a:endParaRPr lang="ru-RU" sz="3200" dirty="0"/>
          </a:p>
        </p:txBody>
      </p:sp>
    </p:spTree>
    <p:extLst>
      <p:ext uri="{BB962C8B-B14F-4D97-AF65-F5344CB8AC3E}">
        <p14:creationId xmlns:p14="http://schemas.microsoft.com/office/powerpoint/2010/main" val="46894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FE978495-2906-456C-BE7B-0E9872122622}"/>
              </a:ext>
            </a:extLst>
          </p:cNvPr>
          <p:cNvSpPr>
            <a:spLocks noGrp="1"/>
          </p:cNvSpPr>
          <p:nvPr>
            <p:ph type="title"/>
          </p:nvPr>
        </p:nvSpPr>
        <p:spPr>
          <a:xfrm>
            <a:off x="428625" y="0"/>
            <a:ext cx="8229600" cy="908720"/>
          </a:xfrm>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br>
              <a:rPr lang="ru-RU" sz="4000" dirty="0">
                <a:ea typeface="+mj-ea"/>
                <a:cs typeface="+mj-cs"/>
              </a:rPr>
            </a:br>
            <a:r>
              <a:rPr lang="en-US" sz="4000" dirty="0">
                <a:ea typeface="+mj-ea"/>
                <a:cs typeface="+mj-cs"/>
              </a:rPr>
              <a:t>Methods classification
</a:t>
            </a:r>
            <a:endParaRPr lang="ru-RU" sz="2800" dirty="0">
              <a:ea typeface="+mj-ea"/>
              <a:cs typeface="+mj-cs"/>
            </a:endParaRPr>
          </a:p>
        </p:txBody>
      </p:sp>
      <p:sp>
        <p:nvSpPr>
          <p:cNvPr id="17411" name="TextBox 2">
            <a:extLst>
              <a:ext uri="{FF2B5EF4-FFF2-40B4-BE49-F238E27FC236}">
                <a16:creationId xmlns:a16="http://schemas.microsoft.com/office/drawing/2014/main" id="{46D0DBFF-2063-4DE1-9F3E-40A8C29BDF88}"/>
              </a:ext>
            </a:extLst>
          </p:cNvPr>
          <p:cNvSpPr txBox="1">
            <a:spLocks noChangeArrowheads="1"/>
          </p:cNvSpPr>
          <p:nvPr/>
        </p:nvSpPr>
        <p:spPr bwMode="auto">
          <a:xfrm>
            <a:off x="539551" y="1196753"/>
            <a:ext cx="8280921" cy="48320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buFontTx/>
              <a:buChar char="-"/>
              <a:defRPr/>
            </a:pPr>
            <a:r>
              <a:rPr lang="en-US" sz="2800" b="1" dirty="0">
                <a:solidFill>
                  <a:schemeClr val="bg1"/>
                </a:solidFill>
              </a:rPr>
              <a:t>By the nature of the subjects' participation: 
</a:t>
            </a:r>
            <a:r>
              <a:rPr lang="ru-RU" sz="2800" dirty="0">
                <a:solidFill>
                  <a:schemeClr val="bg1"/>
                </a:solidFill>
              </a:rPr>
              <a:t> </a:t>
            </a:r>
            <a:r>
              <a:rPr lang="en-US" sz="2800" dirty="0">
                <a:solidFill>
                  <a:schemeClr val="bg1"/>
                </a:solidFill>
              </a:rPr>
              <a:t>active (profile, test, hardware - technical methods, etc..)</a:t>
            </a:r>
            <a:endParaRPr lang="ru-RU" sz="2800" dirty="0">
              <a:solidFill>
                <a:schemeClr val="bg1"/>
              </a:solidFill>
            </a:endParaRPr>
          </a:p>
          <a:p>
            <a:pPr>
              <a:buFont typeface="Arial" charset="0"/>
              <a:buChar char="•"/>
              <a:defRPr/>
            </a:pPr>
            <a:r>
              <a:rPr lang="ru-RU" sz="2800" dirty="0">
                <a:solidFill>
                  <a:schemeClr val="bg1"/>
                </a:solidFill>
              </a:rPr>
              <a:t> </a:t>
            </a:r>
            <a:r>
              <a:rPr lang="en-US" sz="2800" dirty="0">
                <a:solidFill>
                  <a:schemeClr val="bg1"/>
                </a:solidFill>
              </a:rPr>
              <a:t>passive (observation, quantitative and qualitative analysis of product activities, etc.)</a:t>
            </a:r>
            <a:endParaRPr lang="ru-RU" sz="2800" dirty="0">
              <a:solidFill>
                <a:schemeClr val="bg1"/>
              </a:solidFill>
            </a:endParaRPr>
          </a:p>
          <a:p>
            <a:pPr>
              <a:buFontTx/>
              <a:buChar char="-"/>
              <a:defRPr/>
            </a:pPr>
            <a:r>
              <a:rPr lang="en-US" sz="2800" b="1" dirty="0">
                <a:solidFill>
                  <a:schemeClr val="bg1"/>
                </a:solidFill>
              </a:rPr>
              <a:t>By the nature of the tasks solved by the researcher </a:t>
            </a:r>
            <a:r>
              <a:rPr lang="ru-RU" sz="2800" b="1" dirty="0">
                <a:solidFill>
                  <a:schemeClr val="bg1"/>
                </a:solidFill>
              </a:rPr>
              <a:t>: </a:t>
            </a:r>
          </a:p>
          <a:p>
            <a:pPr>
              <a:buFont typeface="Arial" charset="0"/>
              <a:buChar char="•"/>
              <a:defRPr/>
            </a:pPr>
            <a:r>
              <a:rPr lang="en-US" sz="2800" dirty="0">
                <a:solidFill>
                  <a:schemeClr val="bg1"/>
                </a:solidFill>
              </a:rPr>
              <a:t> experimental (natural, laboratory, modeling, etc..)
 (observation, test, etc.)
 Forming 
 diagnostic (</a:t>
            </a:r>
            <a:r>
              <a:rPr lang="en-US" sz="2800" dirty="0" err="1">
                <a:solidFill>
                  <a:schemeClr val="bg1"/>
                </a:solidFill>
              </a:rPr>
              <a:t>consilium</a:t>
            </a:r>
            <a:r>
              <a:rPr lang="en-US" sz="2800" dirty="0">
                <a:solidFill>
                  <a:schemeClr val="bg1"/>
                </a:solidFill>
              </a:rPr>
              <a:t>, scale, test, etc..</a:t>
            </a:r>
            <a:endParaRPr lang="ru-RU" sz="2800" dirty="0">
              <a:solidFill>
                <a:schemeClr val="bg1"/>
              </a:solidFill>
            </a:endParaRPr>
          </a:p>
        </p:txBody>
      </p:sp>
    </p:spTree>
    <p:extLst>
      <p:ext uri="{BB962C8B-B14F-4D97-AF65-F5344CB8AC3E}">
        <p14:creationId xmlns:p14="http://schemas.microsoft.com/office/powerpoint/2010/main" val="30674777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50E3CCDC-18EB-4C95-AFE8-E62E80EBC6FD}"/>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sp3d prstMaterial="softEdge">
              <a:bevelT w="38100" h="38100"/>
            </a:sp3d>
          </a:bodyPr>
          <a:lstStyle/>
          <a:p>
            <a:pPr eaLnBrk="1" hangingPunct="1">
              <a:defRPr/>
            </a:pPr>
            <a:br>
              <a:rPr lang="ru-RU" sz="4400" dirty="0"/>
            </a:br>
            <a:r>
              <a:rPr lang="en-US" sz="4400" dirty="0"/>
              <a:t>Methods classification
</a:t>
            </a:r>
            <a:endParaRPr lang="ru-RU" dirty="0"/>
          </a:p>
        </p:txBody>
      </p:sp>
      <p:sp>
        <p:nvSpPr>
          <p:cNvPr id="18435" name="Содержимое 2">
            <a:extLst>
              <a:ext uri="{FF2B5EF4-FFF2-40B4-BE49-F238E27FC236}">
                <a16:creationId xmlns:a16="http://schemas.microsoft.com/office/drawing/2014/main" id="{DC35329C-6877-4B36-A3A2-F0BA407B0559}"/>
              </a:ext>
            </a:extLst>
          </p:cNvPr>
          <p:cNvSpPr>
            <a:spLocks noGrp="1"/>
          </p:cNvSpPr>
          <p:nvPr>
            <p:ph idx="1"/>
          </p:nvPr>
        </p:nvSpPr>
        <p:spPr>
          <a:xfrm>
            <a:off x="539552" y="1484784"/>
            <a:ext cx="8147248" cy="5039841"/>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a:defRPr/>
            </a:pPr>
            <a:r>
              <a:rPr kumimoji="0" lang="en-US" sz="3200" b="1" dirty="0">
                <a:solidFill>
                  <a:schemeClr val="bg1"/>
                </a:solidFill>
              </a:rPr>
              <a:t>By time:</a:t>
            </a:r>
            <a:endParaRPr kumimoji="0" lang="ru-RU" sz="3200" b="1" dirty="0">
              <a:solidFill>
                <a:schemeClr val="bg1"/>
              </a:solidFill>
            </a:endParaRPr>
          </a:p>
          <a:p>
            <a:pPr>
              <a:defRPr/>
            </a:pPr>
            <a:r>
              <a:rPr kumimoji="0" lang="en-US" sz="3200" dirty="0">
                <a:solidFill>
                  <a:schemeClr val="bg1"/>
                </a:solidFill>
              </a:rPr>
              <a:t>One-time (questionnaire, test) </a:t>
            </a:r>
            <a:r>
              <a:rPr kumimoji="0" lang="ru-RU" sz="3200" dirty="0">
                <a:solidFill>
                  <a:schemeClr val="bg1"/>
                </a:solidFill>
              </a:rPr>
              <a:t>
</a:t>
            </a:r>
            <a:r>
              <a:rPr kumimoji="0" lang="en-US" sz="3200" dirty="0">
                <a:solidFill>
                  <a:schemeClr val="bg1"/>
                </a:solidFill>
              </a:rPr>
              <a:t>Long-term (biographical, observation)
</a:t>
            </a:r>
            <a:r>
              <a:rPr kumimoji="0" lang="en-US" sz="3200" b="1" dirty="0">
                <a:solidFill>
                  <a:schemeClr val="bg1"/>
                </a:solidFill>
              </a:rPr>
              <a:t>By the features of the object itself </a:t>
            </a:r>
            <a:r>
              <a:rPr kumimoji="0" lang="ru-RU" sz="3200" b="1" dirty="0">
                <a:solidFill>
                  <a:schemeClr val="bg1"/>
                </a:solidFill>
              </a:rPr>
              <a:t>:</a:t>
            </a:r>
            <a:endParaRPr kumimoji="0" lang="ru-RU" sz="3200" dirty="0">
              <a:solidFill>
                <a:schemeClr val="bg1"/>
              </a:solidFill>
            </a:endParaRPr>
          </a:p>
          <a:p>
            <a:pPr eaLnBrk="1" hangingPunct="1">
              <a:buClrTx/>
              <a:defRPr/>
            </a:pPr>
            <a:r>
              <a:rPr kumimoji="0" lang="ru-RU" sz="3200" dirty="0">
                <a:solidFill>
                  <a:schemeClr val="bg1"/>
                </a:solidFill>
              </a:rPr>
              <a:t> </a:t>
            </a:r>
            <a:r>
              <a:rPr kumimoji="0" lang="en-US" sz="3200" dirty="0">
                <a:solidFill>
                  <a:schemeClr val="bg1"/>
                </a:solidFill>
              </a:rPr>
              <a:t>phenomena (people)
 Products activities 
 characteristics, ratings, indicators, properties</a:t>
            </a:r>
            <a:endParaRPr lang="ru-RU" dirty="0"/>
          </a:p>
        </p:txBody>
      </p:sp>
    </p:spTree>
    <p:extLst>
      <p:ext uri="{BB962C8B-B14F-4D97-AF65-F5344CB8AC3E}">
        <p14:creationId xmlns:p14="http://schemas.microsoft.com/office/powerpoint/2010/main" val="9275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DCC6B-7391-456D-805E-0EE14768EC78}"/>
              </a:ext>
            </a:extLst>
          </p:cNvPr>
          <p:cNvSpPr>
            <a:spLocks noGrp="1"/>
          </p:cNvSpPr>
          <p:nvPr>
            <p:ph type="title"/>
          </p:nvPr>
        </p:nvSpPr>
        <p:spPr>
          <a:xfrm>
            <a:off x="457200" y="274638"/>
            <a:ext cx="8229600" cy="850106"/>
          </a:xfrm>
        </p:spPr>
        <p:style>
          <a:lnRef idx="1">
            <a:schemeClr val="dk1"/>
          </a:lnRef>
          <a:fillRef idx="2">
            <a:schemeClr val="dk1"/>
          </a:fillRef>
          <a:effectRef idx="1">
            <a:schemeClr val="dk1"/>
          </a:effectRef>
          <a:fontRef idx="minor">
            <a:schemeClr val="dk1"/>
          </a:fontRef>
        </p:style>
        <p:txBody>
          <a:bodyPr>
            <a:normAutofit fontScale="90000"/>
            <a:sp3d prstMaterial="softEdge">
              <a:bevelT w="38100" h="38100"/>
            </a:sp3d>
          </a:bodyPr>
          <a:lstStyle/>
          <a:p>
            <a:pPr eaLnBrk="1" hangingPunct="1">
              <a:defRPr/>
            </a:pPr>
            <a:br>
              <a:rPr lang="ru-RU" dirty="0">
                <a:solidFill>
                  <a:srgbClr val="000000"/>
                </a:solidFill>
              </a:rPr>
            </a:br>
            <a:r>
              <a:rPr lang="en-US" dirty="0">
                <a:solidFill>
                  <a:srgbClr val="000000"/>
                </a:solidFill>
              </a:rPr>
              <a:t>Methods of empirical cognition
</a:t>
            </a:r>
            <a:endParaRPr lang="ru-RU" dirty="0">
              <a:solidFill>
                <a:srgbClr val="000000"/>
              </a:solidFill>
            </a:endParaRPr>
          </a:p>
        </p:txBody>
      </p:sp>
      <p:sp>
        <p:nvSpPr>
          <p:cNvPr id="3" name="Содержимое 2">
            <a:extLst>
              <a:ext uri="{FF2B5EF4-FFF2-40B4-BE49-F238E27FC236}">
                <a16:creationId xmlns:a16="http://schemas.microsoft.com/office/drawing/2014/main" id="{85D683F5-E91B-4CF1-9257-76D57DFBC880}"/>
              </a:ext>
            </a:extLst>
          </p:cNvPr>
          <p:cNvSpPr>
            <a:spLocks noGrp="1"/>
          </p:cNvSpPr>
          <p:nvPr>
            <p:ph idx="1"/>
          </p:nvPr>
        </p:nvSpPr>
        <p:spPr>
          <a:xfrm>
            <a:off x="457200" y="1412776"/>
            <a:ext cx="7211144" cy="5184575"/>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eaLnBrk="1" hangingPunct="1">
              <a:lnSpc>
                <a:spcPct val="70000"/>
              </a:lnSpc>
              <a:buClrTx/>
              <a:buFont typeface="Arial"/>
              <a:buChar char="•"/>
              <a:defRPr/>
            </a:pPr>
            <a:r>
              <a:rPr lang="ru-RU" b="1" dirty="0">
                <a:solidFill>
                  <a:srgbClr val="7030A0"/>
                </a:solidFill>
                <a:cs typeface="Arial" pitchFamily="34" charset="0"/>
              </a:rPr>
              <a:t> </a:t>
            </a:r>
            <a:r>
              <a:rPr lang="en-US" sz="3200" b="1" dirty="0">
                <a:solidFill>
                  <a:srgbClr val="000000"/>
                </a:solidFill>
                <a:cs typeface="Arial" pitchFamily="34" charset="0"/>
              </a:rPr>
              <a:t> Scientific observation, 
Experiment
 Measurement 
The use of devices
 empirical generalization,
 putting forward empirical hypotheses,
 the wording of empirical laws,
 their experimental confirmation,
 extrapolation, etc.;
</a:t>
            </a:r>
            <a:endParaRPr lang="ru-RU" sz="3200" dirty="0">
              <a:solidFill>
                <a:srgbClr val="000000"/>
              </a:solidFill>
              <a:cs typeface="Arial" pitchFamily="34" charset="0"/>
            </a:endParaRPr>
          </a:p>
        </p:txBody>
      </p:sp>
      <p:pic>
        <p:nvPicPr>
          <p:cNvPr id="28678" name="Изображение 3">
            <a:extLst>
              <a:ext uri="{FF2B5EF4-FFF2-40B4-BE49-F238E27FC236}">
                <a16:creationId xmlns:a16="http://schemas.microsoft.com/office/drawing/2014/main" id="{CCC4B8CD-A701-49D5-AD5A-8E217BB733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7532" y="1412875"/>
            <a:ext cx="1906468" cy="33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55ACA-2C46-4535-AC5F-0DB5C9F17F8F}"/>
              </a:ext>
            </a:extLst>
          </p:cNvPr>
          <p:cNvSpPr>
            <a:spLocks noGrp="1"/>
          </p:cNvSpPr>
          <p:nvPr>
            <p:ph type="title"/>
          </p:nvPr>
        </p:nvSpPr>
        <p:spPr>
          <a:xfrm>
            <a:off x="457200" y="274638"/>
            <a:ext cx="8229600" cy="850106"/>
          </a:xfrm>
        </p:spPr>
        <p:style>
          <a:lnRef idx="1">
            <a:schemeClr val="dk1"/>
          </a:lnRef>
          <a:fillRef idx="2">
            <a:schemeClr val="dk1"/>
          </a:fillRef>
          <a:effectRef idx="1">
            <a:schemeClr val="dk1"/>
          </a:effectRef>
          <a:fontRef idx="minor">
            <a:schemeClr val="dk1"/>
          </a:fontRef>
        </p:style>
        <p:txBody>
          <a:bodyPr>
            <a:normAutofit fontScale="90000"/>
            <a:sp3d prstMaterial="softEdge">
              <a:bevelT w="38100" h="38100"/>
            </a:sp3d>
          </a:bodyPr>
          <a:lstStyle/>
          <a:p>
            <a:pPr eaLnBrk="1" hangingPunct="1">
              <a:defRPr/>
            </a:pPr>
            <a:br>
              <a:rPr lang="ru-RU" dirty="0">
                <a:solidFill>
                  <a:schemeClr val="bg1"/>
                </a:solidFill>
              </a:rPr>
            </a:br>
            <a:r>
              <a:rPr lang="en-US" dirty="0">
                <a:solidFill>
                  <a:schemeClr val="bg1"/>
                </a:solidFill>
              </a:rPr>
              <a:t>Methods of theoretical cognition
</a:t>
            </a:r>
            <a:endParaRPr lang="ru-RU" dirty="0">
              <a:solidFill>
                <a:schemeClr val="bg1"/>
              </a:solidFill>
            </a:endParaRPr>
          </a:p>
        </p:txBody>
      </p:sp>
      <p:sp>
        <p:nvSpPr>
          <p:cNvPr id="3" name="Содержимое 2">
            <a:extLst>
              <a:ext uri="{FF2B5EF4-FFF2-40B4-BE49-F238E27FC236}">
                <a16:creationId xmlns:a16="http://schemas.microsoft.com/office/drawing/2014/main" id="{8E0160CE-2246-4686-9A18-2298D95C06DD}"/>
              </a:ext>
            </a:extLst>
          </p:cNvPr>
          <p:cNvSpPr>
            <a:spLocks noGrp="1"/>
          </p:cNvSpPr>
          <p:nvPr>
            <p:ph idx="1"/>
          </p:nvPr>
        </p:nvSpPr>
        <p:spPr>
          <a:xfrm>
            <a:off x="457200" y="1484785"/>
            <a:ext cx="6491064" cy="5112568"/>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buClrTx/>
              <a:buFont typeface="Arial"/>
              <a:buChar char="•"/>
              <a:defRPr/>
            </a:pPr>
            <a:r>
              <a:rPr lang="en-US" sz="3200" b="1" dirty="0">
                <a:solidFill>
                  <a:srgbClr val="000000"/>
                </a:solidFill>
                <a:cs typeface="Arial" pitchFamily="34" charset="0"/>
              </a:rPr>
              <a:t> idealization, 
mental experiment,
 mathematical hypothesis,
 logical proof,
 Formalization
 Designing theoretical schemes,</a:t>
            </a:r>
            <a:r>
              <a:rPr lang="ru-RU" sz="3200" b="1" dirty="0">
                <a:solidFill>
                  <a:srgbClr val="000000"/>
                </a:solidFill>
                <a:cs typeface="Arial" pitchFamily="34" charset="0"/>
              </a:rPr>
              <a:t> </a:t>
            </a:r>
            <a:r>
              <a:rPr lang="en-US" sz="3200" b="1" dirty="0">
                <a:solidFill>
                  <a:srgbClr val="000000"/>
                </a:solidFill>
                <a:cs typeface="Arial" pitchFamily="34" charset="0"/>
              </a:rPr>
              <a:t>their interpretation,
 Building scientific theories, etc.; 
</a:t>
            </a:r>
            <a:endParaRPr lang="ru-RU" dirty="0">
              <a:solidFill>
                <a:srgbClr val="000000"/>
              </a:solidFill>
              <a:cs typeface="Arial" pitchFamily="34" charset="0"/>
            </a:endParaRPr>
          </a:p>
        </p:txBody>
      </p:sp>
      <p:pic>
        <p:nvPicPr>
          <p:cNvPr id="29702" name="Изображение 1">
            <a:extLst>
              <a:ext uri="{FF2B5EF4-FFF2-40B4-BE49-F238E27FC236}">
                <a16:creationId xmlns:a16="http://schemas.microsoft.com/office/drawing/2014/main" id="{BD26416A-A64C-493D-BC37-9125909BD9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557338"/>
            <a:ext cx="25209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22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9DE1E436-6EAF-4EA4-B4A2-8AFA67D970C5}"/>
              </a:ext>
            </a:extLst>
          </p:cNvPr>
          <p:cNvSpPr>
            <a:spLocks noGrp="1"/>
          </p:cNvSpPr>
          <p:nvPr>
            <p:ph type="dt" sz="half" idx="10"/>
          </p:nvPr>
        </p:nvSpPr>
        <p:spPr>
          <a:xfrm>
            <a:off x="431800" y="765175"/>
            <a:ext cx="8208962" cy="404812"/>
          </a:xfrm>
        </p:spPr>
        <p:txBody>
          <a:bodyPr/>
          <a:lstStyle/>
          <a:p>
            <a:pPr lvl="0"/>
            <a:r>
              <a:rPr lang="en-US" altLang="ru-RU" sz="2400" dirty="0">
                <a:solidFill>
                  <a:srgbClr val="E5FFFF"/>
                </a:solidFill>
                <a:cs typeface="+mn-cs"/>
              </a:rPr>
              <a:t>Methodology for scientific research in physical culture and sports </a:t>
            </a:r>
            <a:r>
              <a:rPr lang="en-US" altLang="ru-RU" dirty="0">
                <a:solidFill>
                  <a:srgbClr val="E5FFFF"/>
                </a:solidFill>
                <a:cs typeface="+mn-cs"/>
              </a:rPr>
              <a:t>
</a:t>
            </a:r>
            <a:endParaRPr kumimoji="0" lang="ru-RU" altLang="ru-RU" sz="1800" b="0" i="0" u="none" strike="noStrike" kern="1200" cap="none" spc="0" normalizeH="0" baseline="0" noProof="0" dirty="0">
              <a:ln>
                <a:noFill/>
              </a:ln>
              <a:solidFill>
                <a:srgbClr val="E5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62850" name="Rectangle 2">
            <a:extLst>
              <a:ext uri="{FF2B5EF4-FFF2-40B4-BE49-F238E27FC236}">
                <a16:creationId xmlns:a16="http://schemas.microsoft.com/office/drawing/2014/main" id="{09439319-8252-4D84-B927-C6AE15550525}"/>
              </a:ext>
            </a:extLst>
          </p:cNvPr>
          <p:cNvSpPr>
            <a:spLocks noGrp="1" noChangeArrowheads="1"/>
          </p:cNvSpPr>
          <p:nvPr>
            <p:ph type="title"/>
          </p:nvPr>
        </p:nvSpPr>
        <p:spPr>
          <a:xfrm>
            <a:off x="611188" y="765175"/>
            <a:ext cx="8229600" cy="1152525"/>
          </a:xfrm>
        </p:spPr>
        <p:txBody>
          <a:bodyPr/>
          <a:lstStyle/>
          <a:p>
            <a:r>
              <a:rPr lang="ru-RU" altLang="ru-RU"/>
              <a:t> </a:t>
            </a:r>
          </a:p>
        </p:txBody>
      </p:sp>
      <p:sp>
        <p:nvSpPr>
          <p:cNvPr id="462851" name="Rectangle 3">
            <a:extLst>
              <a:ext uri="{FF2B5EF4-FFF2-40B4-BE49-F238E27FC236}">
                <a16:creationId xmlns:a16="http://schemas.microsoft.com/office/drawing/2014/main" id="{D35B8988-B4F4-44A9-95E7-3271CD931300}"/>
              </a:ext>
            </a:extLst>
          </p:cNvPr>
          <p:cNvSpPr>
            <a:spLocks noGrp="1" noChangeArrowheads="1"/>
          </p:cNvSpPr>
          <p:nvPr>
            <p:ph type="body" idx="1"/>
          </p:nvPr>
        </p:nvSpPr>
        <p:spPr>
          <a:xfrm>
            <a:off x="539750" y="1916113"/>
            <a:ext cx="7920038" cy="2520950"/>
          </a:xfrm>
        </p:spPr>
        <p:txBody>
          <a:bodyPr/>
          <a:lstStyle/>
          <a:p>
            <a:pPr>
              <a:buNone/>
            </a:pPr>
            <a:r>
              <a:rPr lang="ru-RU" altLang="ru-RU" b="1" dirty="0"/>
              <a:t>		</a:t>
            </a:r>
            <a:r>
              <a:rPr lang="en-US" altLang="ru-RU" b="1" dirty="0"/>
              <a:t>	</a:t>
            </a:r>
            <a:r>
              <a:rPr lang="en-US" altLang="ru-RU" sz="3200" b="1" dirty="0"/>
              <a:t>A research method </a:t>
            </a:r>
            <a:r>
              <a:rPr lang="ru-RU" altLang="ru-RU" sz="3200" dirty="0"/>
              <a:t>–  </a:t>
            </a:r>
            <a:r>
              <a:rPr lang="en-US" altLang="ru-RU" sz="3200" dirty="0"/>
              <a:t>is a way to obtain data collection, processing, or analysis.</a:t>
            </a:r>
            <a:endParaRPr lang="ru-RU" altLang="ru-RU"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8E2A57BF-4D64-470E-BC22-68BF72BD6F93}"/>
              </a:ext>
            </a:extLst>
          </p:cNvPr>
          <p:cNvSpPr>
            <a:spLocks noGrp="1"/>
          </p:cNvSpPr>
          <p:nvPr>
            <p:ph type="dt" sz="half" idx="10"/>
          </p:nvPr>
        </p:nvSpPr>
        <p:spPr/>
        <p:txBody>
          <a:bodyPr/>
          <a:lstStyle/>
          <a:p>
            <a:pPr lvl="0"/>
            <a:r>
              <a:rPr lang="en-US" altLang="ru-RU" dirty="0">
                <a:solidFill>
                  <a:srgbClr val="E5FFFF"/>
                </a:solidFill>
                <a:cs typeface="+mn-cs"/>
              </a:rPr>
              <a:t>Methodology for scientific research in physical culture and sports 
</a:t>
            </a:r>
            <a:endParaRPr kumimoji="0" lang="ru-RU" altLang="ru-RU" sz="1800" b="0" i="0" u="none" strike="noStrike" kern="1200" cap="none" spc="0" normalizeH="0" baseline="0" noProof="0" dirty="0">
              <a:ln>
                <a:noFill/>
              </a:ln>
              <a:solidFill>
                <a:srgbClr val="E5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66946" name="Rectangle 2">
            <a:extLst>
              <a:ext uri="{FF2B5EF4-FFF2-40B4-BE49-F238E27FC236}">
                <a16:creationId xmlns:a16="http://schemas.microsoft.com/office/drawing/2014/main" id="{7EA6D106-8DC8-4C82-BD80-481F597B74D3}"/>
              </a:ext>
            </a:extLst>
          </p:cNvPr>
          <p:cNvSpPr>
            <a:spLocks noGrp="1" noChangeArrowheads="1"/>
          </p:cNvSpPr>
          <p:nvPr>
            <p:ph type="title"/>
          </p:nvPr>
        </p:nvSpPr>
        <p:spPr>
          <a:xfrm>
            <a:off x="468313" y="476250"/>
            <a:ext cx="8229600" cy="1371600"/>
          </a:xfrm>
        </p:spPr>
        <p:txBody>
          <a:bodyPr/>
          <a:lstStyle/>
          <a:p>
            <a:r>
              <a:rPr lang="en-US" altLang="ru-RU" dirty="0"/>
              <a:t>The most common research methods are:
</a:t>
            </a:r>
            <a:endParaRPr lang="ru-RU" altLang="ru-RU" dirty="0"/>
          </a:p>
        </p:txBody>
      </p:sp>
      <p:sp>
        <p:nvSpPr>
          <p:cNvPr id="466947" name="Rectangle 3">
            <a:extLst>
              <a:ext uri="{FF2B5EF4-FFF2-40B4-BE49-F238E27FC236}">
                <a16:creationId xmlns:a16="http://schemas.microsoft.com/office/drawing/2014/main" id="{0761763F-A9E5-46A0-B381-9A7260D23BFE}"/>
              </a:ext>
            </a:extLst>
          </p:cNvPr>
          <p:cNvSpPr>
            <a:spLocks noGrp="1" noChangeArrowheads="1"/>
          </p:cNvSpPr>
          <p:nvPr>
            <p:ph type="body" idx="1"/>
          </p:nvPr>
        </p:nvSpPr>
        <p:spPr>
          <a:xfrm>
            <a:off x="611188" y="1989138"/>
            <a:ext cx="7993062" cy="4032250"/>
          </a:xfrm>
        </p:spPr>
        <p:txBody>
          <a:bodyPr/>
          <a:lstStyle/>
          <a:p>
            <a:r>
              <a:rPr lang="en-US" altLang="ru-RU" dirty="0"/>
              <a:t>Analysis of scientific, methodical literature, documentary and archival materials;
Survey (conversation, interviews and questionnaires);
Control tests (testing);
Timekeeping</a:t>
            </a:r>
            <a:endParaRPr lang="ru-RU" altLang="ru-RU"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C94C0B-742D-413F-9080-43ED546AC0AC}"/>
              </a:ext>
            </a:extLst>
          </p:cNvPr>
          <p:cNvSpPr>
            <a:spLocks noGrp="1"/>
          </p:cNvSpPr>
          <p:nvPr>
            <p:ph type="ctrTitle"/>
          </p:nvPr>
        </p:nvSpPr>
        <p:spPr>
          <a:xfrm>
            <a:off x="0" y="1371600"/>
            <a:ext cx="8604448" cy="1828800"/>
          </a:xfrm>
        </p:spPr>
        <p:txBody>
          <a:bodyPr>
            <a:noAutofit/>
          </a:bodyPr>
          <a:lstStyle/>
          <a:p>
            <a:r>
              <a:rPr lang="en-US" sz="4000" dirty="0">
                <a:solidFill>
                  <a:srgbClr val="FFFF00"/>
                </a:solidFill>
              </a:rPr>
              <a:t>Discipline:</a:t>
            </a:r>
            <a:br>
              <a:rPr lang="en-US" sz="4000" dirty="0">
                <a:solidFill>
                  <a:srgbClr val="FFFF00"/>
                </a:solidFill>
              </a:rPr>
            </a:br>
            <a:r>
              <a:rPr lang="en-US" sz="4000" dirty="0">
                <a:solidFill>
                  <a:srgbClr val="FFFF00"/>
                </a:solidFill>
              </a:rPr>
              <a:t>“</a:t>
            </a:r>
            <a:r>
              <a:rPr lang="en-US" sz="4000" dirty="0">
                <a:solidFill>
                  <a:srgbClr val="FFFF00"/>
                </a:solidFill>
                <a:effectLst/>
              </a:rPr>
              <a:t>Modern control technologies in the practice of physical culture and sports”</a:t>
            </a:r>
            <a:endParaRPr lang="ru-RU" sz="4000" dirty="0">
              <a:solidFill>
                <a:srgbClr val="FFFF00"/>
              </a:solidFill>
            </a:endParaRPr>
          </a:p>
        </p:txBody>
      </p:sp>
      <p:sp>
        <p:nvSpPr>
          <p:cNvPr id="3" name="Подзаголовок 2">
            <a:extLst>
              <a:ext uri="{FF2B5EF4-FFF2-40B4-BE49-F238E27FC236}">
                <a16:creationId xmlns:a16="http://schemas.microsoft.com/office/drawing/2014/main" id="{CA7B10F3-3596-496F-BC0A-EA6DBA7FE331}"/>
              </a:ext>
            </a:extLst>
          </p:cNvPr>
          <p:cNvSpPr>
            <a:spLocks noGrp="1"/>
          </p:cNvSpPr>
          <p:nvPr>
            <p:ph type="subTitle" idx="1"/>
          </p:nvPr>
        </p:nvSpPr>
        <p:spPr>
          <a:xfrm>
            <a:off x="179512" y="3823134"/>
            <a:ext cx="5032648" cy="2414178"/>
          </a:xfrm>
        </p:spPr>
        <p:txBody>
          <a:bodyPr/>
          <a:lstStyle/>
          <a:p>
            <a:r>
              <a:rPr lang="en-US" sz="4000" b="1" dirty="0">
                <a:solidFill>
                  <a:srgbClr val="FFFF00"/>
                </a:solidFill>
              </a:rPr>
              <a:t>Teacher: </a:t>
            </a:r>
          </a:p>
          <a:p>
            <a:r>
              <a:rPr lang="en-US" sz="4000" b="1" dirty="0" err="1">
                <a:solidFill>
                  <a:srgbClr val="FFFF00"/>
                </a:solidFill>
              </a:rPr>
              <a:t>Evgeny</a:t>
            </a:r>
            <a:r>
              <a:rPr lang="en-US" sz="4000" b="1" dirty="0">
                <a:solidFill>
                  <a:srgbClr val="FFFF00"/>
                </a:solidFill>
              </a:rPr>
              <a:t> </a:t>
            </a:r>
            <a:r>
              <a:rPr lang="en-US" sz="4000" b="1" dirty="0" err="1">
                <a:solidFill>
                  <a:srgbClr val="FFFF00"/>
                </a:solidFill>
              </a:rPr>
              <a:t>Gusinets</a:t>
            </a:r>
            <a:endParaRPr lang="en-US" sz="4000" b="1" dirty="0">
              <a:solidFill>
                <a:srgbClr val="FFFF00"/>
              </a:solidFill>
            </a:endParaRPr>
          </a:p>
          <a:p>
            <a:endParaRPr lang="en-US" sz="4000" b="1" dirty="0">
              <a:solidFill>
                <a:srgbClr val="FFFF00"/>
              </a:solidFill>
            </a:endParaRPr>
          </a:p>
          <a:p>
            <a:r>
              <a:rPr lang="en-US" sz="4000" b="1" dirty="0">
                <a:solidFill>
                  <a:srgbClr val="FFFF00"/>
                </a:solidFill>
              </a:rPr>
              <a:t> </a:t>
            </a:r>
            <a:endParaRPr lang="ru-RU" sz="4000" b="1" dirty="0">
              <a:solidFill>
                <a:srgbClr val="FFFF00"/>
              </a:solidFill>
            </a:endParaRPr>
          </a:p>
        </p:txBody>
      </p:sp>
      <p:pic>
        <p:nvPicPr>
          <p:cNvPr id="64514" name="Picture 2" descr="Gusinets 2017">
            <a:extLst>
              <a:ext uri="{FF2B5EF4-FFF2-40B4-BE49-F238E27FC236}">
                <a16:creationId xmlns:a16="http://schemas.microsoft.com/office/drawing/2014/main" id="{B225BBFA-4450-4B5A-8DAF-AE0B3EA5E9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88"/>
          <a:stretch/>
        </p:blipFill>
        <p:spPr bwMode="auto">
          <a:xfrm>
            <a:off x="5436096" y="3157312"/>
            <a:ext cx="3707904" cy="364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0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535E9AC3-24EC-4E84-A761-04CCE3134B4C}"/>
              </a:ext>
            </a:extLst>
          </p:cNvPr>
          <p:cNvSpPr>
            <a:spLocks noGrp="1"/>
          </p:cNvSpPr>
          <p:nvPr>
            <p:ph type="dt" sz="half" idx="10"/>
          </p:nvPr>
        </p:nvSpPr>
        <p:spPr/>
        <p:txBody>
          <a:bodyPr/>
          <a:lstStyle/>
          <a:p>
            <a:pPr lvl="0"/>
            <a:r>
              <a:rPr lang="en-US" altLang="ru-RU">
                <a:solidFill>
                  <a:srgbClr val="E5FFFF"/>
                </a:solidFill>
                <a:cs typeface="+mn-cs"/>
              </a:rPr>
              <a:t>Methodology for scientific research in physical culture and sports 
</a:t>
            </a:r>
            <a:endParaRPr kumimoji="0" lang="ru-RU" altLang="ru-RU" sz="1800" b="0" i="0" u="none" strike="noStrike" kern="1200" cap="none" spc="0" normalizeH="0" baseline="0" noProof="0" dirty="0">
              <a:ln>
                <a:noFill/>
              </a:ln>
              <a:solidFill>
                <a:srgbClr val="E5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Номер слайда 5">
            <a:extLst>
              <a:ext uri="{FF2B5EF4-FFF2-40B4-BE49-F238E27FC236}">
                <a16:creationId xmlns:a16="http://schemas.microsoft.com/office/drawing/2014/main" id="{8F360A67-B7E5-400E-9065-B2A0BB03267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85378" name="Rectangle 2">
            <a:extLst>
              <a:ext uri="{FF2B5EF4-FFF2-40B4-BE49-F238E27FC236}">
                <a16:creationId xmlns:a16="http://schemas.microsoft.com/office/drawing/2014/main" id="{FDD753C4-D0EA-4871-ACDF-A72EFC6520B8}"/>
              </a:ext>
            </a:extLst>
          </p:cNvPr>
          <p:cNvSpPr>
            <a:spLocks noGrp="1" noChangeArrowheads="1"/>
          </p:cNvSpPr>
          <p:nvPr>
            <p:ph type="title"/>
          </p:nvPr>
        </p:nvSpPr>
        <p:spPr>
          <a:xfrm>
            <a:off x="468313" y="476250"/>
            <a:ext cx="8229600" cy="1371600"/>
          </a:xfrm>
        </p:spPr>
        <p:txBody>
          <a:bodyPr/>
          <a:lstStyle/>
          <a:p>
            <a:r>
              <a:rPr lang="en-US" altLang="ru-RU" dirty="0"/>
              <a:t>The most common research methods are:
</a:t>
            </a:r>
            <a:endParaRPr lang="ru-RU" altLang="ru-RU" dirty="0"/>
          </a:p>
        </p:txBody>
      </p:sp>
      <p:sp>
        <p:nvSpPr>
          <p:cNvPr id="485379" name="Rectangle 3">
            <a:extLst>
              <a:ext uri="{FF2B5EF4-FFF2-40B4-BE49-F238E27FC236}">
                <a16:creationId xmlns:a16="http://schemas.microsoft.com/office/drawing/2014/main" id="{C0543A21-A1B7-4818-9BFB-FF42D5E1224C}"/>
              </a:ext>
            </a:extLst>
          </p:cNvPr>
          <p:cNvSpPr>
            <a:spLocks noGrp="1" noChangeArrowheads="1"/>
          </p:cNvSpPr>
          <p:nvPr>
            <p:ph type="body" idx="1"/>
          </p:nvPr>
        </p:nvSpPr>
        <p:spPr>
          <a:xfrm>
            <a:off x="611188" y="1844675"/>
            <a:ext cx="7993062" cy="4176713"/>
          </a:xfrm>
        </p:spPr>
        <p:txBody>
          <a:bodyPr/>
          <a:lstStyle/>
          <a:p>
            <a:pPr>
              <a:buFont typeface="Wingdings" panose="05000000000000000000" pitchFamily="2" charset="2"/>
              <a:buAutoNum type="arabicPeriod" startAt="5"/>
            </a:pPr>
            <a:r>
              <a:rPr lang="en-US" altLang="ru-RU" sz="3000" dirty="0"/>
              <a:t>Expert assessment;
Educational supervision;
Pedagogical experiment;
mathematical processing methods.</a:t>
            </a:r>
            <a:endParaRPr lang="ru-RU" altLang="ru-RU" sz="30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E948D82A-8954-4EB4-92A4-A9014FA77C93}"/>
              </a:ext>
            </a:extLst>
          </p:cNvPr>
          <p:cNvSpPr>
            <a:spLocks noGrp="1"/>
          </p:cNvSpPr>
          <p:nvPr>
            <p:ph type="ctrTitle"/>
          </p:nvPr>
        </p:nvSpPr>
        <p:spPr>
          <a:xfrm>
            <a:off x="755576" y="-675455"/>
            <a:ext cx="7802637" cy="1296143"/>
          </a:xfrm>
        </p:spPr>
        <p:style>
          <a:lnRef idx="1">
            <a:schemeClr val="accent3"/>
          </a:lnRef>
          <a:fillRef idx="2">
            <a:schemeClr val="accent3"/>
          </a:fillRef>
          <a:effectRef idx="1">
            <a:schemeClr val="accent3"/>
          </a:effectRef>
          <a:fontRef idx="minor">
            <a:schemeClr val="dk1"/>
          </a:fontRef>
        </p:style>
        <p:txBody>
          <a:bodyPr>
            <a:normAutofit fontScale="90000"/>
            <a:sp3d prstMaterial="softEdge">
              <a:bevelT w="38100" h="38100"/>
            </a:sp3d>
          </a:bodyPr>
          <a:lstStyle/>
          <a:p>
            <a:pPr eaLnBrk="1" fontAlgn="auto" hangingPunct="1">
              <a:spcAft>
                <a:spcPts val="0"/>
              </a:spcAft>
              <a:defRPr/>
            </a:pPr>
            <a:br>
              <a:rPr lang="ru-RU" dirty="0">
                <a:solidFill>
                  <a:srgbClr val="000000"/>
                </a:solidFill>
                <a:ea typeface="+mj-ea"/>
                <a:cs typeface="+mj-cs"/>
              </a:rPr>
            </a:br>
            <a:r>
              <a:rPr lang="en-US" dirty="0">
                <a:solidFill>
                  <a:srgbClr val="000000"/>
                </a:solidFill>
                <a:ea typeface="+mj-ea"/>
                <a:cs typeface="+mj-cs"/>
              </a:rPr>
              <a:t>Pyramid of Science
</a:t>
            </a:r>
            <a:endParaRPr lang="ru-RU" dirty="0">
              <a:solidFill>
                <a:srgbClr val="000000"/>
              </a:solidFill>
              <a:ea typeface="+mj-ea"/>
              <a:cs typeface="+mj-cs"/>
            </a:endParaRPr>
          </a:p>
        </p:txBody>
      </p:sp>
      <p:sp>
        <p:nvSpPr>
          <p:cNvPr id="37891" name="Подзаголовок 2">
            <a:extLst>
              <a:ext uri="{FF2B5EF4-FFF2-40B4-BE49-F238E27FC236}">
                <a16:creationId xmlns:a16="http://schemas.microsoft.com/office/drawing/2014/main" id="{05A280F1-9C10-415A-A306-FEA4FF618E09}"/>
              </a:ext>
            </a:extLst>
          </p:cNvPr>
          <p:cNvSpPr>
            <a:spLocks noGrp="1"/>
          </p:cNvSpPr>
          <p:nvPr>
            <p:ph type="subTitle" idx="1"/>
          </p:nvPr>
        </p:nvSpPr>
        <p:spPr>
          <a:xfrm>
            <a:off x="1908175" y="3860800"/>
            <a:ext cx="5256213" cy="1223963"/>
          </a:xfrm>
        </p:spPr>
        <p:txBody>
          <a:bodyPr/>
          <a:lstStyle/>
          <a:p>
            <a:pPr eaLnBrk="1" hangingPunct="1">
              <a:buFont typeface="Arial" panose="020B0604020202020204" pitchFamily="34" charset="0"/>
              <a:buNone/>
            </a:pPr>
            <a:endParaRPr kumimoji="0" lang="ru-RU" altLang="ru-RU">
              <a:cs typeface="Arial" panose="020B0604020202020204" pitchFamily="34" charset="0"/>
            </a:endParaRPr>
          </a:p>
        </p:txBody>
      </p:sp>
      <p:sp>
        <p:nvSpPr>
          <p:cNvPr id="4" name="Равнобедренный треугольник 3">
            <a:extLst>
              <a:ext uri="{FF2B5EF4-FFF2-40B4-BE49-F238E27FC236}">
                <a16:creationId xmlns:a16="http://schemas.microsoft.com/office/drawing/2014/main" id="{B1F14D99-FDA6-4A30-9F25-2A99C9C80C01}"/>
              </a:ext>
            </a:extLst>
          </p:cNvPr>
          <p:cNvSpPr/>
          <p:nvPr/>
        </p:nvSpPr>
        <p:spPr>
          <a:xfrm>
            <a:off x="357188" y="210889"/>
            <a:ext cx="8501062" cy="5293221"/>
          </a:xfrm>
          <a:prstGeom prst="triangle">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rgbClr val="000000"/>
                </a:solidFill>
                <a:cs typeface="Arial" pitchFamily="34" charset="0"/>
              </a:rPr>
              <a:t>Object
Subject
Goal
</a:t>
            </a:r>
            <a:r>
              <a:rPr lang="en-US" dirty="0" err="1">
                <a:solidFill>
                  <a:srgbClr val="000000"/>
                </a:solidFill>
                <a:cs typeface="Arial" pitchFamily="34" charset="0"/>
              </a:rPr>
              <a:t>Tasks,principles</a:t>
            </a:r>
            <a:r>
              <a:rPr lang="en-US" dirty="0">
                <a:solidFill>
                  <a:srgbClr val="000000"/>
                </a:solidFill>
                <a:cs typeface="Arial" pitchFamily="34" charset="0"/>
              </a:rPr>
              <a:t>
Hypothesis, methods
Phenomena
Laws
Patterns
Mechanisms
Concepts
Category
Terms
Knowledge
Concept
</a:t>
            </a:r>
            <a:endParaRPr lang="ru-RU" dirty="0">
              <a:solidFill>
                <a:srgbClr val="000000"/>
              </a:solidFill>
              <a:cs typeface="Arial" pitchFamily="34" charset="0"/>
            </a:endParaRPr>
          </a:p>
        </p:txBody>
      </p:sp>
      <p:sp>
        <p:nvSpPr>
          <p:cNvPr id="3077" name="TextBox 4">
            <a:extLst>
              <a:ext uri="{FF2B5EF4-FFF2-40B4-BE49-F238E27FC236}">
                <a16:creationId xmlns:a16="http://schemas.microsoft.com/office/drawing/2014/main" id="{6462C95A-B398-4D9A-8865-F3E2F54AE7D1}"/>
              </a:ext>
            </a:extLst>
          </p:cNvPr>
          <p:cNvSpPr txBox="1">
            <a:spLocks noChangeArrowheads="1"/>
          </p:cNvSpPr>
          <p:nvPr/>
        </p:nvSpPr>
        <p:spPr bwMode="auto">
          <a:xfrm rot="18784573">
            <a:off x="365919" y="1783983"/>
            <a:ext cx="3081337" cy="830997"/>
          </a:xfrm>
          <a:prstGeom prst="rect">
            <a:avLst/>
          </a:prstGeom>
          <a:noFill/>
          <a:ln>
            <a:no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defRPr/>
            </a:pPr>
            <a:r>
              <a:rPr lang="en-US" sz="2400" b="1">
                <a:ln w="50800"/>
                <a:solidFill>
                  <a:schemeClr val="bg1">
                    <a:shade val="50000"/>
                  </a:schemeClr>
                </a:solidFill>
                <a:latin typeface="Calibri" charset="0"/>
                <a:cs typeface="+mn-cs"/>
              </a:rPr>
              <a:t>Methodology
</a:t>
            </a:r>
            <a:endParaRPr lang="ru-RU" sz="2400" b="1" dirty="0">
              <a:ln w="50800"/>
              <a:solidFill>
                <a:schemeClr val="bg1">
                  <a:shade val="50000"/>
                </a:schemeClr>
              </a:solidFill>
              <a:latin typeface="Calibri" charset="0"/>
              <a:cs typeface="+mn-cs"/>
            </a:endParaRPr>
          </a:p>
        </p:txBody>
      </p:sp>
      <p:sp>
        <p:nvSpPr>
          <p:cNvPr id="7" name="Прямоугольник 6">
            <a:extLst>
              <a:ext uri="{FF2B5EF4-FFF2-40B4-BE49-F238E27FC236}">
                <a16:creationId xmlns:a16="http://schemas.microsoft.com/office/drawing/2014/main" id="{4BCC9070-CA5E-4B85-9CDB-317D0566DF9C}"/>
              </a:ext>
            </a:extLst>
          </p:cNvPr>
          <p:cNvSpPr/>
          <p:nvPr/>
        </p:nvSpPr>
        <p:spPr>
          <a:xfrm>
            <a:off x="2357438" y="6143625"/>
            <a:ext cx="4857750" cy="714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800">
                <a:solidFill>
                  <a:srgbClr val="000000"/>
                </a:solidFill>
                <a:cs typeface="Arial" pitchFamily="34" charset="0"/>
              </a:rPr>
              <a:t>действительность</a:t>
            </a:r>
          </a:p>
        </p:txBody>
      </p:sp>
      <p:sp>
        <p:nvSpPr>
          <p:cNvPr id="9" name="Стрелка вниз 8">
            <a:extLst>
              <a:ext uri="{FF2B5EF4-FFF2-40B4-BE49-F238E27FC236}">
                <a16:creationId xmlns:a16="http://schemas.microsoft.com/office/drawing/2014/main" id="{04E9379D-BE74-414D-A4D7-22CDEF20DA3E}"/>
              </a:ext>
            </a:extLst>
          </p:cNvPr>
          <p:cNvSpPr/>
          <p:nvPr/>
        </p:nvSpPr>
        <p:spPr>
          <a:xfrm>
            <a:off x="2857500" y="5357813"/>
            <a:ext cx="484188"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Стрелка вверх 9">
            <a:extLst>
              <a:ext uri="{FF2B5EF4-FFF2-40B4-BE49-F238E27FC236}">
                <a16:creationId xmlns:a16="http://schemas.microsoft.com/office/drawing/2014/main" id="{62BF8C1C-B5BA-4362-AE12-938B88F17662}"/>
              </a:ext>
            </a:extLst>
          </p:cNvPr>
          <p:cNvSpPr/>
          <p:nvPr/>
        </p:nvSpPr>
        <p:spPr>
          <a:xfrm>
            <a:off x="5786438" y="5357813"/>
            <a:ext cx="484187" cy="714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2" name="Прямая соединительная линия 11">
            <a:extLst>
              <a:ext uri="{FF2B5EF4-FFF2-40B4-BE49-F238E27FC236}">
                <a16:creationId xmlns:a16="http://schemas.microsoft.com/office/drawing/2014/main" id="{311FD0B1-5B0F-4961-8D39-DDE502614669}"/>
              </a:ext>
            </a:extLst>
          </p:cNvPr>
          <p:cNvCxnSpPr>
            <a:cxnSpLocks noChangeShapeType="1"/>
          </p:cNvCxnSpPr>
          <p:nvPr/>
        </p:nvCxnSpPr>
        <p:spPr bwMode="auto">
          <a:xfrm>
            <a:off x="3988596" y="1784351"/>
            <a:ext cx="1428750" cy="1587"/>
          </a:xfrm>
          <a:prstGeom prst="line">
            <a:avLst/>
          </a:prstGeom>
          <a:noFill/>
          <a:ln w="38100">
            <a:solidFill>
              <a:schemeClr val="bg1"/>
            </a:solidFill>
            <a:round/>
            <a:headEnd/>
            <a:tailEnd/>
          </a:ln>
          <a:effectLst>
            <a:outerShdw blurRad="63500" dist="228601" dir="2700000" sy="89999" rotWithShape="0">
              <a:srgbClr val="000000">
                <a:alpha val="25499"/>
              </a:srgbClr>
            </a:outerShdw>
          </a:effectLst>
        </p:spPr>
      </p:cxnSp>
      <p:cxnSp>
        <p:nvCxnSpPr>
          <p:cNvPr id="14" name="Прямая соединительная линия 13">
            <a:extLst>
              <a:ext uri="{FF2B5EF4-FFF2-40B4-BE49-F238E27FC236}">
                <a16:creationId xmlns:a16="http://schemas.microsoft.com/office/drawing/2014/main" id="{8EE539FC-88C5-4F6A-BF30-A11756D5C452}"/>
              </a:ext>
            </a:extLst>
          </p:cNvPr>
          <p:cNvCxnSpPr/>
          <p:nvPr/>
        </p:nvCxnSpPr>
        <p:spPr>
          <a:xfrm rot="16200000" flipH="1">
            <a:off x="3500438" y="2214563"/>
            <a:ext cx="71437"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96C68AF9-46AC-4DB3-A2E5-138FD138E2B1}"/>
              </a:ext>
            </a:extLst>
          </p:cNvPr>
          <p:cNvCxnSpPr>
            <a:cxnSpLocks noChangeShapeType="1"/>
          </p:cNvCxnSpPr>
          <p:nvPr/>
        </p:nvCxnSpPr>
        <p:spPr bwMode="auto">
          <a:xfrm>
            <a:off x="3393281" y="2411098"/>
            <a:ext cx="2357438" cy="1588"/>
          </a:xfrm>
          <a:prstGeom prst="line">
            <a:avLst/>
          </a:prstGeom>
          <a:noFill/>
          <a:ln w="38100">
            <a:solidFill>
              <a:schemeClr val="bg1"/>
            </a:solidFill>
            <a:round/>
            <a:headEnd/>
            <a:tailEnd/>
          </a:ln>
          <a:effectLst>
            <a:outerShdw blurRad="63500" dist="228601" dir="2700000" sy="89999" rotWithShape="0">
              <a:srgbClr val="000000">
                <a:alpha val="25499"/>
              </a:srgbClr>
            </a:outerShdw>
          </a:effectLst>
        </p:spPr>
      </p:cxnSp>
      <p:sp>
        <p:nvSpPr>
          <p:cNvPr id="37900" name="Прямоугольник 16">
            <a:extLst>
              <a:ext uri="{FF2B5EF4-FFF2-40B4-BE49-F238E27FC236}">
                <a16:creationId xmlns:a16="http://schemas.microsoft.com/office/drawing/2014/main" id="{F1A6825A-B4F6-4C5A-84DC-9CD9ED36813B}"/>
              </a:ext>
            </a:extLst>
          </p:cNvPr>
          <p:cNvSpPr>
            <a:spLocks noChangeArrowheads="1"/>
          </p:cNvSpPr>
          <p:nvPr/>
        </p:nvSpPr>
        <p:spPr bwMode="auto">
          <a:xfrm rot="2663474">
            <a:off x="6573838" y="1431122"/>
            <a:ext cx="196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2800">
                <a:solidFill>
                  <a:srgbClr val="000000"/>
                </a:solidFill>
                <a:latin typeface="Calibri" panose="020F0502020204030204" pitchFamily="34" charset="0"/>
              </a:rPr>
              <a:t>Theory
</a:t>
            </a:r>
            <a:endParaRPr lang="ru-RU" altLang="ru-RU" sz="2800" dirty="0">
              <a:solidFill>
                <a:srgbClr val="000000"/>
              </a:solidFill>
              <a:latin typeface="Calibri" panose="020F0502020204030204" pitchFamily="34" charset="0"/>
            </a:endParaRPr>
          </a:p>
        </p:txBody>
      </p:sp>
      <p:cxnSp>
        <p:nvCxnSpPr>
          <p:cNvPr id="19" name="Прямая соединительная линия 18">
            <a:extLst>
              <a:ext uri="{FF2B5EF4-FFF2-40B4-BE49-F238E27FC236}">
                <a16:creationId xmlns:a16="http://schemas.microsoft.com/office/drawing/2014/main" id="{CB8FDB3D-E5E9-441C-A8FE-3743A1D142DC}"/>
              </a:ext>
            </a:extLst>
          </p:cNvPr>
          <p:cNvCxnSpPr>
            <a:cxnSpLocks noChangeShapeType="1"/>
          </p:cNvCxnSpPr>
          <p:nvPr/>
        </p:nvCxnSpPr>
        <p:spPr bwMode="auto">
          <a:xfrm>
            <a:off x="3071813" y="2700370"/>
            <a:ext cx="3071812" cy="1588"/>
          </a:xfrm>
          <a:prstGeom prst="line">
            <a:avLst/>
          </a:prstGeom>
          <a:noFill/>
          <a:ln w="38100">
            <a:solidFill>
              <a:schemeClr val="bg1"/>
            </a:solidFill>
            <a:round/>
            <a:headEnd/>
            <a:tailEnd/>
          </a:ln>
          <a:effectLst>
            <a:outerShdw blurRad="63500" dist="228601" dir="2700000" sy="89999" rotWithShape="0">
              <a:srgbClr val="000000">
                <a:alpha val="25499"/>
              </a:srgbClr>
            </a:outerShdw>
          </a:effectLst>
        </p:spPr>
      </p:cxnSp>
      <p:cxnSp>
        <p:nvCxnSpPr>
          <p:cNvPr id="21" name="Прямая соединительная линия 20">
            <a:extLst>
              <a:ext uri="{FF2B5EF4-FFF2-40B4-BE49-F238E27FC236}">
                <a16:creationId xmlns:a16="http://schemas.microsoft.com/office/drawing/2014/main" id="{5C8F05A0-DD39-4E16-90D0-C459D27B33BC}"/>
              </a:ext>
            </a:extLst>
          </p:cNvPr>
          <p:cNvCxnSpPr>
            <a:cxnSpLocks noChangeShapeType="1"/>
          </p:cNvCxnSpPr>
          <p:nvPr/>
        </p:nvCxnSpPr>
        <p:spPr bwMode="auto">
          <a:xfrm>
            <a:off x="2763800" y="2992474"/>
            <a:ext cx="3786187" cy="1588"/>
          </a:xfrm>
          <a:prstGeom prst="line">
            <a:avLst/>
          </a:prstGeom>
          <a:noFill/>
          <a:ln w="38100">
            <a:solidFill>
              <a:schemeClr val="bg1"/>
            </a:solidFill>
            <a:round/>
            <a:headEnd/>
            <a:tailEnd/>
          </a:ln>
          <a:effectLst>
            <a:outerShdw blurRad="63500" dist="228601" dir="2700000" sy="89999" rotWithShape="0">
              <a:srgbClr val="000000">
                <a:alpha val="25499"/>
              </a:srgbClr>
            </a:outerShdw>
          </a:effectLst>
        </p:spPr>
      </p:cxn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A0E7565-FCAD-4340-92A5-96DC6D656454}"/>
              </a:ext>
            </a:extLst>
          </p:cNvPr>
          <p:cNvSpPr>
            <a:spLocks noGrp="1" noChangeArrowheads="1"/>
          </p:cNvSpPr>
          <p:nvPr>
            <p:ph type="ctrTitle"/>
          </p:nvPr>
        </p:nvSpPr>
        <p:spPr>
          <a:xfrm>
            <a:off x="2195736" y="2057400"/>
            <a:ext cx="6948264" cy="1981200"/>
          </a:xfrm>
        </p:spPr>
        <p:txBody>
          <a:bodyPr/>
          <a:lstStyle/>
          <a:p>
            <a:r>
              <a:rPr lang="en-US" altLang="ru-RU" sz="4800" b="1" dirty="0"/>
              <a:t>Science and cognition</a:t>
            </a:r>
            <a:endParaRPr lang="ru-RU" altLang="ru-RU" sz="4800" b="1"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C6F60A6-D81D-4DB0-8F41-90553EB4B408}"/>
              </a:ext>
            </a:extLst>
          </p:cNvPr>
          <p:cNvSpPr>
            <a:spLocks noGrp="1" noChangeArrowheads="1"/>
          </p:cNvSpPr>
          <p:nvPr>
            <p:ph type="title"/>
          </p:nvPr>
        </p:nvSpPr>
        <p:spPr/>
        <p:txBody>
          <a:bodyPr/>
          <a:lstStyle/>
          <a:p>
            <a:r>
              <a:rPr lang="en-US" altLang="ru-RU" b="1" dirty="0"/>
              <a:t>Science - 
</a:t>
            </a:r>
            <a:endParaRPr lang="ru-RU" altLang="ru-RU" dirty="0"/>
          </a:p>
        </p:txBody>
      </p:sp>
      <p:sp>
        <p:nvSpPr>
          <p:cNvPr id="65539" name="Rectangle 3">
            <a:extLst>
              <a:ext uri="{FF2B5EF4-FFF2-40B4-BE49-F238E27FC236}">
                <a16:creationId xmlns:a16="http://schemas.microsoft.com/office/drawing/2014/main" id="{5879210E-FBE9-4884-B398-8CD3B841FE1E}"/>
              </a:ext>
            </a:extLst>
          </p:cNvPr>
          <p:cNvSpPr>
            <a:spLocks noGrp="1" noChangeArrowheads="1"/>
          </p:cNvSpPr>
          <p:nvPr>
            <p:ph type="body" idx="1"/>
          </p:nvPr>
        </p:nvSpPr>
        <p:spPr>
          <a:xfrm>
            <a:off x="457200" y="3090863"/>
            <a:ext cx="8229600" cy="2776537"/>
          </a:xfrm>
        </p:spPr>
        <p:txBody>
          <a:bodyPr/>
          <a:lstStyle/>
          <a:p>
            <a:r>
              <a:rPr lang="en-US" altLang="ru-RU" dirty="0"/>
              <a:t> area of human activity
 form of public consciousness
 a separate branch of scientific knowledge</a:t>
            </a:r>
            <a:endParaRPr lang="ru-RU" alt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a:extLst>
              <a:ext uri="{FF2B5EF4-FFF2-40B4-BE49-F238E27FC236}">
                <a16:creationId xmlns:a16="http://schemas.microsoft.com/office/drawing/2014/main" id="{100075CA-85F5-4224-899B-D517E585F107}"/>
              </a:ext>
            </a:extLst>
          </p:cNvPr>
          <p:cNvSpPr>
            <a:spLocks noGrp="1" noChangeArrowheads="1"/>
          </p:cNvSpPr>
          <p:nvPr>
            <p:ph type="title"/>
          </p:nvPr>
        </p:nvSpPr>
        <p:spPr>
          <a:xfrm>
            <a:off x="457200" y="685800"/>
            <a:ext cx="8229600" cy="1371600"/>
          </a:xfrm>
        </p:spPr>
        <p:txBody>
          <a:bodyPr/>
          <a:lstStyle/>
          <a:p>
            <a:r>
              <a:rPr lang="en-US" altLang="ru-RU" b="1" dirty="0"/>
              <a:t>Tasks and stages of scientific activity
</a:t>
            </a:r>
            <a:endParaRPr lang="ru-RU" altLang="ru-RU" b="1" dirty="0"/>
          </a:p>
        </p:txBody>
      </p:sp>
      <p:sp>
        <p:nvSpPr>
          <p:cNvPr id="72709" name="Rectangle 5">
            <a:extLst>
              <a:ext uri="{FF2B5EF4-FFF2-40B4-BE49-F238E27FC236}">
                <a16:creationId xmlns:a16="http://schemas.microsoft.com/office/drawing/2014/main" id="{12020DC7-FFFC-4EB6-B9CC-BE189C2E3A6F}"/>
              </a:ext>
            </a:extLst>
          </p:cNvPr>
          <p:cNvSpPr>
            <a:spLocks noGrp="1" noChangeArrowheads="1"/>
          </p:cNvSpPr>
          <p:nvPr>
            <p:ph type="body" sz="half" idx="1"/>
          </p:nvPr>
        </p:nvSpPr>
        <p:spPr>
          <a:xfrm>
            <a:off x="304800" y="2681288"/>
            <a:ext cx="4800600" cy="3186112"/>
          </a:xfrm>
        </p:spPr>
        <p:txBody>
          <a:bodyPr/>
          <a:lstStyle/>
          <a:p>
            <a:pPr>
              <a:buNone/>
            </a:pPr>
            <a:r>
              <a:rPr lang="en-US" altLang="ru-RU" sz="2800" dirty="0"/>
              <a:t>Tasks </a:t>
            </a:r>
            <a:r>
              <a:rPr lang="ru-RU" altLang="ru-RU" sz="2800" dirty="0"/>
              <a:t>:</a:t>
            </a:r>
          </a:p>
          <a:p>
            <a:r>
              <a:rPr lang="en-US" altLang="ru-RU" sz="2800" dirty="0"/>
              <a:t>Learning new</a:t>
            </a:r>
            <a:r>
              <a:rPr lang="ru-RU" altLang="ru-RU" sz="2800" dirty="0"/>
              <a:t> </a:t>
            </a:r>
            <a:r>
              <a:rPr lang="en-US" altLang="ru-RU" sz="2800" dirty="0"/>
              <a:t>knowledge 
a message of new knowledge</a:t>
            </a:r>
            <a:endParaRPr lang="ru-RU" altLang="ru-RU" sz="2800" dirty="0"/>
          </a:p>
        </p:txBody>
      </p:sp>
      <p:sp>
        <p:nvSpPr>
          <p:cNvPr id="72710" name="Rectangle 6">
            <a:extLst>
              <a:ext uri="{FF2B5EF4-FFF2-40B4-BE49-F238E27FC236}">
                <a16:creationId xmlns:a16="http://schemas.microsoft.com/office/drawing/2014/main" id="{C70FEA8F-4705-46CB-B089-D5A2F41BE331}"/>
              </a:ext>
            </a:extLst>
          </p:cNvPr>
          <p:cNvSpPr>
            <a:spLocks noGrp="1" noChangeArrowheads="1"/>
          </p:cNvSpPr>
          <p:nvPr>
            <p:ph type="body" sz="half" idx="2"/>
          </p:nvPr>
        </p:nvSpPr>
        <p:spPr>
          <a:xfrm>
            <a:off x="4876800" y="2608969"/>
            <a:ext cx="4038600" cy="3252787"/>
          </a:xfrm>
        </p:spPr>
        <p:txBody>
          <a:bodyPr/>
          <a:lstStyle/>
          <a:p>
            <a:pPr>
              <a:buNone/>
            </a:pPr>
            <a:r>
              <a:rPr lang="en-US" altLang="ru-RU" sz="2800" dirty="0"/>
              <a:t>Stages</a:t>
            </a:r>
            <a:r>
              <a:rPr lang="ru-RU" altLang="ru-RU" sz="2800" dirty="0"/>
              <a:t>:</a:t>
            </a:r>
          </a:p>
          <a:p>
            <a:r>
              <a:rPr lang="en-US" altLang="ru-RU" sz="2800" dirty="0"/>
              <a:t>making an opening
Opening design</a:t>
            </a:r>
            <a:endParaRPr lang="ru-RU" altLang="ru-RU"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7EAB7BB-1A36-4A8A-B1D4-82682E7E2F31}"/>
              </a:ext>
            </a:extLst>
          </p:cNvPr>
          <p:cNvSpPr>
            <a:spLocks noGrp="1" noChangeArrowheads="1"/>
          </p:cNvSpPr>
          <p:nvPr>
            <p:ph type="title"/>
          </p:nvPr>
        </p:nvSpPr>
        <p:spPr>
          <a:xfrm>
            <a:off x="457200" y="457200"/>
            <a:ext cx="8534400" cy="1371600"/>
          </a:xfrm>
        </p:spPr>
        <p:txBody>
          <a:bodyPr/>
          <a:lstStyle/>
          <a:p>
            <a:r>
              <a:rPr lang="en-US" altLang="ru-RU" b="1" dirty="0"/>
              <a:t>Types of scientific activity
</a:t>
            </a:r>
            <a:endParaRPr lang="ru-RU" altLang="ru-RU" b="1" dirty="0"/>
          </a:p>
        </p:txBody>
      </p:sp>
      <p:sp>
        <p:nvSpPr>
          <p:cNvPr id="76803" name="Rectangle 3">
            <a:extLst>
              <a:ext uri="{FF2B5EF4-FFF2-40B4-BE49-F238E27FC236}">
                <a16:creationId xmlns:a16="http://schemas.microsoft.com/office/drawing/2014/main" id="{4B8BF5D6-6FC3-47E5-A810-63860D645694}"/>
              </a:ext>
            </a:extLst>
          </p:cNvPr>
          <p:cNvSpPr>
            <a:spLocks noGrp="1" noChangeArrowheads="1"/>
          </p:cNvSpPr>
          <p:nvPr>
            <p:ph type="body" idx="1"/>
          </p:nvPr>
        </p:nvSpPr>
        <p:spPr>
          <a:xfrm>
            <a:off x="381000" y="2681288"/>
            <a:ext cx="8305800" cy="3186112"/>
          </a:xfrm>
        </p:spPr>
        <p:txBody>
          <a:bodyPr/>
          <a:lstStyle/>
          <a:p>
            <a:r>
              <a:rPr lang="en-US" altLang="ru-RU" dirty="0"/>
              <a:t>Research
Test results
Training of scientists
Certification of scientists</a:t>
            </a:r>
            <a:endParaRPr lang="ru-RU" alt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FF2A756-A3BB-4133-81FC-EA016731D8CC}"/>
              </a:ext>
            </a:extLst>
          </p:cNvPr>
          <p:cNvSpPr>
            <a:spLocks noGrp="1" noChangeArrowheads="1"/>
          </p:cNvSpPr>
          <p:nvPr>
            <p:ph type="title"/>
          </p:nvPr>
        </p:nvSpPr>
        <p:spPr/>
        <p:txBody>
          <a:bodyPr/>
          <a:lstStyle/>
          <a:p>
            <a:r>
              <a:rPr lang="en-US" altLang="ru-RU" b="1" dirty="0"/>
              <a:t>Science goals:
</a:t>
            </a:r>
            <a:endParaRPr lang="ru-RU" altLang="ru-RU" b="1" dirty="0"/>
          </a:p>
        </p:txBody>
      </p:sp>
      <p:sp>
        <p:nvSpPr>
          <p:cNvPr id="66563" name="Rectangle 3">
            <a:extLst>
              <a:ext uri="{FF2B5EF4-FFF2-40B4-BE49-F238E27FC236}">
                <a16:creationId xmlns:a16="http://schemas.microsoft.com/office/drawing/2014/main" id="{894D4BB0-BFCD-4D9E-A085-959AFF02C7BE}"/>
              </a:ext>
            </a:extLst>
          </p:cNvPr>
          <p:cNvSpPr>
            <a:spLocks noGrp="1" noChangeArrowheads="1"/>
          </p:cNvSpPr>
          <p:nvPr>
            <p:ph type="body" idx="1"/>
          </p:nvPr>
        </p:nvSpPr>
        <p:spPr>
          <a:xfrm>
            <a:off x="2209800" y="2286000"/>
            <a:ext cx="6172200" cy="2841625"/>
          </a:xfrm>
        </p:spPr>
        <p:txBody>
          <a:bodyPr/>
          <a:lstStyle/>
          <a:p>
            <a:r>
              <a:rPr lang="en-US" altLang="ru-RU" dirty="0"/>
              <a:t> Description
 Explanation
 Forecast</a:t>
            </a:r>
            <a:endParaRPr lang="ru-RU" alt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a16="http://schemas.microsoft.com/office/drawing/2014/main" id="{8583188B-CAF5-4AC7-AE23-1A9F1C924715}"/>
              </a:ext>
            </a:extLst>
          </p:cNvPr>
          <p:cNvSpPr>
            <a:spLocks noGrp="1" noChangeArrowheads="1"/>
          </p:cNvSpPr>
          <p:nvPr>
            <p:ph type="title"/>
          </p:nvPr>
        </p:nvSpPr>
        <p:spPr/>
        <p:txBody>
          <a:bodyPr/>
          <a:lstStyle/>
          <a:p>
            <a:r>
              <a:rPr lang="en-US" altLang="ru-RU" b="1" dirty="0"/>
              <a:t>Science system
</a:t>
            </a:r>
            <a:endParaRPr lang="ru-RU" altLang="ru-RU" b="1" dirty="0"/>
          </a:p>
        </p:txBody>
      </p:sp>
      <p:sp>
        <p:nvSpPr>
          <p:cNvPr id="69637" name="Rectangle 5">
            <a:extLst>
              <a:ext uri="{FF2B5EF4-FFF2-40B4-BE49-F238E27FC236}">
                <a16:creationId xmlns:a16="http://schemas.microsoft.com/office/drawing/2014/main" id="{401B8431-E58B-4E56-94D8-CEE177455A0F}"/>
              </a:ext>
            </a:extLst>
          </p:cNvPr>
          <p:cNvSpPr>
            <a:spLocks noGrp="1" noChangeArrowheads="1"/>
          </p:cNvSpPr>
          <p:nvPr>
            <p:ph type="body" sz="half" idx="1"/>
          </p:nvPr>
        </p:nvSpPr>
        <p:spPr>
          <a:xfrm>
            <a:off x="0" y="2749550"/>
            <a:ext cx="5410200" cy="3117850"/>
          </a:xfrm>
        </p:spPr>
        <p:txBody>
          <a:bodyPr/>
          <a:lstStyle/>
          <a:p>
            <a:r>
              <a:rPr lang="en-US" altLang="ru-RU" sz="2800" dirty="0"/>
              <a:t>Natural
social (social, humanitarian)
Technical
</a:t>
            </a:r>
            <a:endParaRPr lang="ru-RU" altLang="ru-RU" sz="2800" dirty="0"/>
          </a:p>
        </p:txBody>
      </p:sp>
      <p:sp>
        <p:nvSpPr>
          <p:cNvPr id="69638" name="Rectangle 6">
            <a:extLst>
              <a:ext uri="{FF2B5EF4-FFF2-40B4-BE49-F238E27FC236}">
                <a16:creationId xmlns:a16="http://schemas.microsoft.com/office/drawing/2014/main" id="{5E19F4B0-3D4C-4919-B809-0F9D37BBB24F}"/>
              </a:ext>
            </a:extLst>
          </p:cNvPr>
          <p:cNvSpPr>
            <a:spLocks noGrp="1" noChangeArrowheads="1"/>
          </p:cNvSpPr>
          <p:nvPr>
            <p:ph type="body" sz="half" idx="2"/>
          </p:nvPr>
        </p:nvSpPr>
        <p:spPr>
          <a:xfrm>
            <a:off x="5257800" y="2667000"/>
            <a:ext cx="3886200" cy="3124200"/>
          </a:xfrm>
        </p:spPr>
        <p:txBody>
          <a:bodyPr/>
          <a:lstStyle/>
          <a:p>
            <a:r>
              <a:rPr lang="ru-RU" altLang="ru-RU" sz="2800" dirty="0"/>
              <a:t> </a:t>
            </a:r>
            <a:r>
              <a:rPr lang="en-US" altLang="ru-RU" sz="2800" dirty="0"/>
              <a:t>Fundamental
 Applied</a:t>
            </a:r>
            <a:endParaRPr lang="ru-RU" altLang="ru-RU"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55E3B8-1AC1-4ADC-8FE7-995A2E68798F}"/>
              </a:ext>
            </a:extLst>
          </p:cNvPr>
          <p:cNvSpPr>
            <a:spLocks noGrp="1"/>
          </p:cNvSpPr>
          <p:nvPr>
            <p:ph type="title"/>
          </p:nvPr>
        </p:nvSpPr>
        <p:spPr/>
        <p:txBody>
          <a:bodyPr/>
          <a:lstStyle/>
          <a:p>
            <a:r>
              <a:rPr lang="en-US" dirty="0"/>
              <a:t>Homework</a:t>
            </a:r>
            <a:endParaRPr lang="ru-RU" dirty="0"/>
          </a:p>
        </p:txBody>
      </p:sp>
      <p:sp>
        <p:nvSpPr>
          <p:cNvPr id="3" name="Объект 2">
            <a:extLst>
              <a:ext uri="{FF2B5EF4-FFF2-40B4-BE49-F238E27FC236}">
                <a16:creationId xmlns:a16="http://schemas.microsoft.com/office/drawing/2014/main" id="{18E1C227-DD82-4E9E-96D7-56491CA73FAB}"/>
              </a:ext>
            </a:extLst>
          </p:cNvPr>
          <p:cNvSpPr>
            <a:spLocks noGrp="1"/>
          </p:cNvSpPr>
          <p:nvPr>
            <p:ph sz="half" idx="1"/>
          </p:nvPr>
        </p:nvSpPr>
        <p:spPr>
          <a:xfrm>
            <a:off x="457200" y="1981200"/>
            <a:ext cx="7931224" cy="3886200"/>
          </a:xfrm>
        </p:spPr>
        <p:txBody>
          <a:bodyPr/>
          <a:lstStyle/>
          <a:p>
            <a:pPr algn="just"/>
            <a:r>
              <a:rPr lang="en-US" dirty="0"/>
              <a:t>Prepare the presentation. With a detailed description of the scientific methods presented at my lecture.</a:t>
            </a:r>
          </a:p>
          <a:p>
            <a:pPr algn="just"/>
            <a:r>
              <a:rPr lang="en-US" dirty="0"/>
              <a:t>Send presentations directly to </a:t>
            </a:r>
            <a:r>
              <a:rPr lang="en-US" dirty="0" err="1"/>
              <a:t>Wechat</a:t>
            </a:r>
            <a:r>
              <a:rPr lang="en-US" dirty="0"/>
              <a:t>. The best presentations will be marked by me in the following classes.</a:t>
            </a:r>
            <a:endParaRPr lang="ru-RU" dirty="0"/>
          </a:p>
        </p:txBody>
      </p:sp>
    </p:spTree>
    <p:extLst>
      <p:ext uri="{BB962C8B-B14F-4D97-AF65-F5344CB8AC3E}">
        <p14:creationId xmlns:p14="http://schemas.microsoft.com/office/powerpoint/2010/main" val="648673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1" descr="88771.gif">
            <a:extLst>
              <a:ext uri="{FF2B5EF4-FFF2-40B4-BE49-F238E27FC236}">
                <a16:creationId xmlns:a16="http://schemas.microsoft.com/office/drawing/2014/main" id="{F56CD792-9C2D-461A-8B78-EDA2BF1102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20713"/>
            <a:ext cx="604837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7094E81F-0DE8-4D35-BE03-3B5C63A34A97}"/>
              </a:ext>
            </a:extLst>
          </p:cNvPr>
          <p:cNvSpPr>
            <a:spLocks noGrp="1"/>
          </p:cNvSpPr>
          <p:nvPr>
            <p:ph type="title"/>
          </p:nvPr>
        </p:nvSpPr>
        <p:spPr>
          <a:xfrm>
            <a:off x="179512" y="116632"/>
            <a:ext cx="6912768" cy="720080"/>
          </a:xfrm>
        </p:spPr>
        <p:style>
          <a:lnRef idx="1">
            <a:schemeClr val="accent3"/>
          </a:lnRef>
          <a:fillRef idx="2">
            <a:schemeClr val="accent3"/>
          </a:fillRef>
          <a:effectRef idx="1">
            <a:schemeClr val="accent3"/>
          </a:effectRef>
          <a:fontRef idx="minor">
            <a:schemeClr val="dk1"/>
          </a:fontRef>
        </p:style>
        <p:txBody>
          <a:bodyPr>
            <a:sp3d prstMaterial="softEdge">
              <a:bevelT w="38100" h="38100"/>
            </a:sp3d>
          </a:bodyPr>
          <a:lstStyle/>
          <a:p>
            <a:pPr eaLnBrk="1" hangingPunct="1">
              <a:defRPr/>
            </a:pPr>
            <a:r>
              <a:rPr lang="en-US" dirty="0">
                <a:solidFill>
                  <a:srgbClr val="000000"/>
                </a:solidFill>
              </a:rPr>
              <a:t>Plan</a:t>
            </a:r>
            <a:endParaRPr lang="ru-RU" dirty="0">
              <a:solidFill>
                <a:srgbClr val="000000"/>
              </a:solidFill>
            </a:endParaRPr>
          </a:p>
        </p:txBody>
      </p:sp>
      <p:sp>
        <p:nvSpPr>
          <p:cNvPr id="4099" name="Содержимое 2">
            <a:extLst>
              <a:ext uri="{FF2B5EF4-FFF2-40B4-BE49-F238E27FC236}">
                <a16:creationId xmlns:a16="http://schemas.microsoft.com/office/drawing/2014/main" id="{3AD68B99-A88E-4E95-85F7-55838D3E27E2}"/>
              </a:ext>
            </a:extLst>
          </p:cNvPr>
          <p:cNvSpPr>
            <a:spLocks noGrp="1"/>
          </p:cNvSpPr>
          <p:nvPr>
            <p:ph idx="1"/>
          </p:nvPr>
        </p:nvSpPr>
        <p:spPr>
          <a:xfrm>
            <a:off x="1" y="1052513"/>
            <a:ext cx="6660232" cy="5544839"/>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marL="136525" indent="0" eaLnBrk="1" hangingPunct="1">
              <a:buNone/>
              <a:defRPr/>
            </a:pPr>
            <a:r>
              <a:rPr lang="ru-RU" dirty="0">
                <a:solidFill>
                  <a:schemeClr val="bg1"/>
                </a:solidFill>
              </a:rPr>
              <a:t>1. </a:t>
            </a:r>
            <a:r>
              <a:rPr lang="en-US" dirty="0">
                <a:solidFill>
                  <a:schemeClr val="bg1"/>
                </a:solidFill>
              </a:rPr>
              <a:t>Methodology concept. Methodology functions. Methodology levels. Methodological principles.</a:t>
            </a:r>
          </a:p>
          <a:p>
            <a:pPr marL="136525" indent="0" eaLnBrk="1" hangingPunct="1">
              <a:buNone/>
              <a:defRPr/>
            </a:pPr>
            <a:r>
              <a:rPr lang="ru-RU" sz="3200" dirty="0">
                <a:solidFill>
                  <a:srgbClr val="262626"/>
                </a:solidFill>
              </a:rPr>
              <a:t>2. </a:t>
            </a:r>
            <a:r>
              <a:rPr lang="en-US" sz="3200" dirty="0">
                <a:solidFill>
                  <a:srgbClr val="262626"/>
                </a:solidFill>
              </a:rPr>
              <a:t>The concept of the method. Classification of research methods.</a:t>
            </a:r>
            <a:endParaRPr lang="ru-RU" sz="3200" dirty="0">
              <a:solidFill>
                <a:srgbClr val="262626"/>
              </a:solidFill>
            </a:endParaRPr>
          </a:p>
          <a:p>
            <a:pPr marL="136525" indent="0" eaLnBrk="1" hangingPunct="1">
              <a:buNone/>
              <a:defRPr/>
            </a:pPr>
            <a:r>
              <a:rPr lang="ru-RU" sz="3200" dirty="0">
                <a:solidFill>
                  <a:srgbClr val="262626"/>
                </a:solidFill>
              </a:rPr>
              <a:t>3. </a:t>
            </a:r>
            <a:r>
              <a:rPr lang="en-US" sz="3200" dirty="0">
                <a:solidFill>
                  <a:srgbClr val="262626"/>
                </a:solidFill>
              </a:rPr>
              <a:t>Science and cognition</a:t>
            </a:r>
            <a:endParaRPr lang="ru-RU" sz="3200" dirty="0">
              <a:solidFill>
                <a:srgbClr val="262626"/>
              </a:solidFill>
            </a:endParaRPr>
          </a:p>
          <a:p>
            <a:pPr eaLnBrk="1" hangingPunct="1">
              <a:buFont typeface="Wingdings 2" panose="05020102010507070707" pitchFamily="18" charset="2"/>
              <a:buNone/>
              <a:defRPr/>
            </a:pPr>
            <a:endParaRPr lang="ru-RU" sz="4000" dirty="0">
              <a:solidFill>
                <a:srgbClr val="262626"/>
              </a:solidFill>
            </a:endParaRPr>
          </a:p>
          <a:p>
            <a:pPr eaLnBrk="1" hangingPunct="1">
              <a:defRPr/>
            </a:pPr>
            <a:endParaRPr lang="ru-RU" dirty="0"/>
          </a:p>
        </p:txBody>
      </p:sp>
      <p:pic>
        <p:nvPicPr>
          <p:cNvPr id="4102" name="Изображение 4">
            <a:extLst>
              <a:ext uri="{FF2B5EF4-FFF2-40B4-BE49-F238E27FC236}">
                <a16:creationId xmlns:a16="http://schemas.microsoft.com/office/drawing/2014/main" id="{71C4697F-8744-44EF-A0BB-46C42B77FA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052513"/>
            <a:ext cx="26273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a:extLst>
              <a:ext uri="{FF2B5EF4-FFF2-40B4-BE49-F238E27FC236}">
                <a16:creationId xmlns:a16="http://schemas.microsoft.com/office/drawing/2014/main" id="{68E7CF16-584C-42CC-AA45-AE2F4146C3CE}"/>
              </a:ext>
            </a:extLst>
          </p:cNvPr>
          <p:cNvSpPr>
            <a:spLocks noGrp="1"/>
          </p:cNvSpPr>
          <p:nvPr>
            <p:ph type="title"/>
          </p:nvPr>
        </p:nvSpPr>
        <p:spPr/>
        <p:txBody>
          <a:bodyPr>
            <a:sp3d prstMaterial="softEdge">
              <a:bevelT w="38100" h="38100"/>
            </a:sp3d>
          </a:bodyPr>
          <a:lstStyle/>
          <a:p>
            <a:pPr eaLnBrk="1" hangingPunct="1">
              <a:defRPr/>
            </a:pPr>
            <a:endParaRPr lang="ru-RU"/>
          </a:p>
        </p:txBody>
      </p:sp>
      <p:sp>
        <p:nvSpPr>
          <p:cNvPr id="3" name="Содержимое 2">
            <a:extLst>
              <a:ext uri="{FF2B5EF4-FFF2-40B4-BE49-F238E27FC236}">
                <a16:creationId xmlns:a16="http://schemas.microsoft.com/office/drawing/2014/main" id="{AAA4737E-6763-4780-B17A-C972B9A1193A}"/>
              </a:ext>
            </a:extLst>
          </p:cNvPr>
          <p:cNvSpPr>
            <a:spLocks noGrp="1"/>
          </p:cNvSpPr>
          <p:nvPr>
            <p:ph idx="1"/>
          </p:nvPr>
        </p:nvSpPr>
        <p:spPr>
          <a:xfrm>
            <a:off x="611560" y="332656"/>
            <a:ext cx="8229600" cy="5792788"/>
          </a:xfrm>
          <a:ln>
            <a:miter lim="800000"/>
            <a:headEnd/>
            <a:tailEnd/>
          </a:ln>
        </p:spPr>
        <p:style>
          <a:lnRef idx="1">
            <a:schemeClr val="accent1"/>
          </a:lnRef>
          <a:fillRef idx="2">
            <a:schemeClr val="accent1"/>
          </a:fillRef>
          <a:effectRef idx="1">
            <a:schemeClr val="accent1"/>
          </a:effectRef>
          <a:fontRef idx="minor">
            <a:schemeClr val="dk1"/>
          </a:fontRef>
        </p:style>
        <p:txBody>
          <a:bodyPr>
            <a:normAutofit/>
          </a:bodyPr>
          <a:lstStyle/>
          <a:p>
            <a:pPr algn="ctr" eaLnBrk="1" hangingPunct="1">
              <a:buFont typeface="Arial" pitchFamily="34" charset="0"/>
              <a:buNone/>
              <a:defRPr/>
            </a:pPr>
            <a:r>
              <a:rPr lang="en-US" sz="4800">
                <a:solidFill>
                  <a:srgbClr val="000000"/>
                </a:solidFill>
                <a:cs typeface="Arial" pitchFamily="34" charset="0"/>
              </a:rPr>
              <a:t>Thank you for your attention!</a:t>
            </a:r>
            <a:endParaRPr lang="ru-RU" sz="4800" dirty="0">
              <a:solidFill>
                <a:srgbClr val="000000"/>
              </a:solidFill>
              <a:cs typeface="Arial" pitchFamily="34" charset="0"/>
            </a:endParaRPr>
          </a:p>
        </p:txBody>
      </p:sp>
      <p:pic>
        <p:nvPicPr>
          <p:cNvPr id="49158" name="Изображение 1">
            <a:extLst>
              <a:ext uri="{FF2B5EF4-FFF2-40B4-BE49-F238E27FC236}">
                <a16:creationId xmlns:a16="http://schemas.microsoft.com/office/drawing/2014/main" id="{A8894E91-E337-482B-88CD-ACB83ACFEE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044" y="3029819"/>
            <a:ext cx="59039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725E1E67-C11D-497D-9871-E09DD4CA8A5D}"/>
              </a:ext>
            </a:extLst>
          </p:cNvPr>
          <p:cNvSpPr>
            <a:spLocks noGrp="1"/>
          </p:cNvSpPr>
          <p:nvPr>
            <p:ph type="title"/>
          </p:nvPr>
        </p:nvSpPr>
        <p:spPr>
          <a:xfrm>
            <a:off x="467544" y="260648"/>
            <a:ext cx="8136904" cy="3312368"/>
          </a:xfrm>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br>
              <a:rPr lang="en-US" sz="4400" dirty="0">
                <a:solidFill>
                  <a:schemeClr val="bg1"/>
                </a:solidFill>
              </a:rPr>
            </a:br>
            <a:r>
              <a:rPr lang="ru-RU" sz="4400" dirty="0">
                <a:solidFill>
                  <a:schemeClr val="bg1"/>
                </a:solidFill>
              </a:rPr>
              <a:t>1. </a:t>
            </a:r>
            <a:r>
              <a:rPr lang="en-US" sz="4400" dirty="0">
                <a:solidFill>
                  <a:schemeClr val="bg1"/>
                </a:solidFill>
              </a:rPr>
              <a:t>Methodology concept. Methodology functions. Methodology levels. Methodological principles.</a:t>
            </a:r>
            <a:r>
              <a:rPr lang="ru-RU" sz="4400" dirty="0">
                <a:solidFill>
                  <a:srgbClr val="262626"/>
                </a:solidFill>
              </a:rPr>
              <a:t>.</a:t>
            </a:r>
            <a:br>
              <a:rPr lang="ru-RU" sz="4400" dirty="0">
                <a:solidFill>
                  <a:srgbClr val="262626"/>
                </a:solidFill>
              </a:rPr>
            </a:br>
            <a:br>
              <a:rPr lang="ru-RU" sz="4400" dirty="0">
                <a:solidFill>
                  <a:schemeClr val="bg1"/>
                </a:solidFill>
              </a:rPr>
            </a:br>
            <a:endParaRPr lang="ru-RU" dirty="0"/>
          </a:p>
        </p:txBody>
      </p:sp>
      <p:pic>
        <p:nvPicPr>
          <p:cNvPr id="5125" name="Изображение 5">
            <a:extLst>
              <a:ext uri="{FF2B5EF4-FFF2-40B4-BE49-F238E27FC236}">
                <a16:creationId xmlns:a16="http://schemas.microsoft.com/office/drawing/2014/main" id="{56A66290-E9ED-42D1-B634-5D5694306F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24944"/>
            <a:ext cx="55435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99AD2E0B-4E7C-47D4-B00D-50BF6B5E7BBE}"/>
              </a:ext>
            </a:extLst>
          </p:cNvPr>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dirty="0">
                <a:ea typeface="+mj-ea"/>
                <a:cs typeface="+mj-cs"/>
              </a:rPr>
              <a:t>1. </a:t>
            </a:r>
            <a:r>
              <a:rPr lang="en-US" dirty="0">
                <a:ea typeface="+mj-ea"/>
                <a:cs typeface="+mj-cs"/>
              </a:rPr>
              <a:t>Methodology</a:t>
            </a:r>
            <a:endParaRPr lang="ru-RU" dirty="0">
              <a:ea typeface="+mj-ea"/>
              <a:cs typeface="+mj-cs"/>
            </a:endParaRPr>
          </a:p>
        </p:txBody>
      </p:sp>
      <p:sp>
        <p:nvSpPr>
          <p:cNvPr id="7171" name="Содержимое 2">
            <a:extLst>
              <a:ext uri="{FF2B5EF4-FFF2-40B4-BE49-F238E27FC236}">
                <a16:creationId xmlns:a16="http://schemas.microsoft.com/office/drawing/2014/main" id="{76FE6BBA-1380-4BBB-911C-166E05119E96}"/>
              </a:ext>
            </a:extLst>
          </p:cNvPr>
          <p:cNvSpPr>
            <a:spLocks noGrp="1"/>
          </p:cNvSpPr>
          <p:nvPr>
            <p:ph idx="1"/>
          </p:nvPr>
        </p:nvSpPr>
        <p:spPr>
          <a:xfrm>
            <a:off x="323850" y="1428750"/>
            <a:ext cx="8405813" cy="4929188"/>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90000"/>
              </a:lnSpc>
              <a:buClrTx/>
              <a:defRPr/>
            </a:pPr>
            <a:r>
              <a:rPr kumimoji="0" lang="en-US" b="1" dirty="0">
                <a:solidFill>
                  <a:schemeClr val="bg1"/>
                </a:solidFill>
              </a:rPr>
              <a:t>Methodology</a:t>
            </a:r>
            <a:r>
              <a:rPr kumimoji="0" lang="en-US" b="1" i="1" dirty="0">
                <a:solidFill>
                  <a:schemeClr val="bg1"/>
                </a:solidFill>
              </a:rPr>
              <a:t> </a:t>
            </a:r>
            <a:r>
              <a:rPr kumimoji="0" lang="en-US" dirty="0">
                <a:solidFill>
                  <a:schemeClr val="bg1"/>
                </a:solidFill>
              </a:rPr>
              <a:t>(Greek </a:t>
            </a:r>
            <a:r>
              <a:rPr kumimoji="0" lang="en-US" dirty="0" err="1">
                <a:solidFill>
                  <a:schemeClr val="bg1"/>
                </a:solidFill>
              </a:rPr>
              <a:t>methodos</a:t>
            </a:r>
            <a:r>
              <a:rPr kumimoji="0" lang="en-US" dirty="0">
                <a:solidFill>
                  <a:schemeClr val="bg1"/>
                </a:solidFill>
              </a:rPr>
              <a:t> - road, path; logos- word, concept, doctrine) - a set of certain rules, techniques, methods, norms of cognition and action. It is a system of prescriptions, principles, requirements that guide the subject in solving a particular task, achieving a certain result in a certain area of activity</a:t>
            </a:r>
            <a:r>
              <a:rPr kumimoji="0" lang="ru-RU" dirty="0">
                <a:solidFill>
                  <a:schemeClr val="bg1"/>
                </a:solidFill>
              </a:rPr>
              <a:t>. </a:t>
            </a:r>
          </a:p>
          <a:p>
            <a:pPr algn="just" eaLnBrk="1" hangingPunct="1">
              <a:lnSpc>
                <a:spcPct val="90000"/>
              </a:lnSpc>
              <a:buClrTx/>
              <a:defRPr/>
            </a:pPr>
            <a:r>
              <a:rPr kumimoji="0" lang="en-US" b="1" i="1" dirty="0">
                <a:solidFill>
                  <a:schemeClr val="bg1"/>
                </a:solidFill>
              </a:rPr>
              <a:t>Methodology - </a:t>
            </a:r>
            <a:r>
              <a:rPr kumimoji="0" lang="en-US" dirty="0">
                <a:solidFill>
                  <a:schemeClr val="bg1"/>
                </a:solidFill>
              </a:rPr>
              <a:t>is a system of principles and ways of organizing and constructing theoretical and practical activities, as well as teaching about this system...</a:t>
            </a:r>
            <a:endParaRPr kumimoji="0" lang="ru-RU" dirty="0"/>
          </a:p>
          <a:p>
            <a:pPr eaLnBrk="1" hangingPunct="1">
              <a:lnSpc>
                <a:spcPct val="90000"/>
              </a:lnSpc>
              <a:buFont typeface="Arial" charset="0"/>
              <a:buNone/>
              <a:defRPr/>
            </a:pPr>
            <a:endParaRPr kumimoji="0" lang="ru-RU"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886767F1-A8F2-453D-A59D-49C9FA97C0D3}"/>
              </a:ext>
            </a:extLst>
          </p:cNvPr>
          <p:cNvSpPr>
            <a:spLocks noGrp="1"/>
          </p:cNvSpPr>
          <p:nvPr>
            <p:ph type="title"/>
          </p:nvPr>
        </p:nvSpPr>
        <p:spPr>
          <a:xfrm>
            <a:off x="385193" y="217687"/>
            <a:ext cx="5842992" cy="850106"/>
          </a:xfrm>
        </p:spPr>
        <p:style>
          <a:lnRef idx="1">
            <a:schemeClr val="accent3"/>
          </a:lnRef>
          <a:fillRef idx="2">
            <a:schemeClr val="accent3"/>
          </a:fillRef>
          <a:effectRef idx="1">
            <a:schemeClr val="accent3"/>
          </a:effectRef>
          <a:fontRef idx="minor">
            <a:schemeClr val="dk1"/>
          </a:fontRef>
        </p:style>
        <p:txBody>
          <a:bodyPr>
            <a:normAutofit fontScale="90000"/>
            <a:sp3d prstMaterial="softEdge">
              <a:bevelT w="38100" h="38100"/>
            </a:sp3d>
          </a:bodyPr>
          <a:lstStyle/>
          <a:p>
            <a:pPr eaLnBrk="1" hangingPunct="1">
              <a:defRPr/>
            </a:pPr>
            <a:br>
              <a:rPr lang="ru-RU" sz="4400" dirty="0"/>
            </a:br>
            <a:r>
              <a:rPr lang="en-US" sz="4400" dirty="0"/>
              <a:t>Methodology functions</a:t>
            </a:r>
            <a:r>
              <a:rPr lang="en-US" dirty="0"/>
              <a:t>
</a:t>
            </a:r>
            <a:endParaRPr lang="ru-RU" dirty="0"/>
          </a:p>
        </p:txBody>
      </p:sp>
      <p:sp>
        <p:nvSpPr>
          <p:cNvPr id="8195" name="Содержимое 2">
            <a:extLst>
              <a:ext uri="{FF2B5EF4-FFF2-40B4-BE49-F238E27FC236}">
                <a16:creationId xmlns:a16="http://schemas.microsoft.com/office/drawing/2014/main" id="{E9A937A7-82D7-4A65-9413-13310CCC1B01}"/>
              </a:ext>
            </a:extLst>
          </p:cNvPr>
          <p:cNvSpPr>
            <a:spLocks noGrp="1"/>
          </p:cNvSpPr>
          <p:nvPr>
            <p:ph idx="1"/>
          </p:nvPr>
        </p:nvSpPr>
        <p:spPr>
          <a:xfrm>
            <a:off x="107504" y="1196975"/>
            <a:ext cx="6120681" cy="5661025"/>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algn="just" eaLnBrk="1" hangingPunct="1">
              <a:buClrTx/>
              <a:buFont typeface="Wingdings" pitchFamily="2" charset="2"/>
              <a:buChar char="u"/>
              <a:defRPr/>
            </a:pPr>
            <a:r>
              <a:rPr lang="en-US" sz="2500" dirty="0">
                <a:solidFill>
                  <a:schemeClr val="bg1"/>
                </a:solidFill>
                <a:latin typeface="Arial" panose="020B0604020202020204" pitchFamily="34" charset="0"/>
                <a:cs typeface="Arial" panose="020B0604020202020204" pitchFamily="34" charset="0"/>
              </a:rPr>
              <a:t>The rationale for applying worldview to the process of cognition and transformation of the world is  
</a:t>
            </a:r>
            <a:r>
              <a:rPr lang="en-US" sz="2500" b="1" dirty="0">
                <a:solidFill>
                  <a:schemeClr val="bg1"/>
                </a:solidFill>
                <a:latin typeface="Arial" panose="020B0604020202020204" pitchFamily="34" charset="0"/>
                <a:cs typeface="Arial" panose="020B0604020202020204" pitchFamily="34" charset="0"/>
              </a:rPr>
              <a:t>THE ONLY function</a:t>
            </a:r>
            <a:r>
              <a:rPr lang="en-US" sz="2500" dirty="0">
                <a:solidFill>
                  <a:schemeClr val="bg1"/>
                </a:solidFill>
                <a:latin typeface="Arial" panose="020B0604020202020204" pitchFamily="34" charset="0"/>
                <a:cs typeface="Arial" panose="020B0604020202020204" pitchFamily="34" charset="0"/>
              </a:rPr>
              <a:t>. - is based on the generalization of the system of political, scientific, legal, moral, religious, aesthetic, etc. views on the world as a whole, on the place of individual phenomena in the world and on their own place in it)
Determining the approach to reality </a:t>
            </a:r>
            <a:endParaRPr lang="ru-RU" dirty="0">
              <a:solidFill>
                <a:schemeClr val="bg1"/>
              </a:solidFill>
            </a:endParaRPr>
          </a:p>
        </p:txBody>
      </p:sp>
      <p:pic>
        <p:nvPicPr>
          <p:cNvPr id="9222" name="Изображение 2">
            <a:extLst>
              <a:ext uri="{FF2B5EF4-FFF2-40B4-BE49-F238E27FC236}">
                <a16:creationId xmlns:a16="http://schemas.microsoft.com/office/drawing/2014/main" id="{BB51E951-6E7A-435A-BD79-3AF0DC364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052513"/>
            <a:ext cx="28432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8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886767F1-A8F2-453D-A59D-49C9FA97C0D3}"/>
              </a:ext>
            </a:extLst>
          </p:cNvPr>
          <p:cNvSpPr>
            <a:spLocks noGrp="1"/>
          </p:cNvSpPr>
          <p:nvPr>
            <p:ph type="title"/>
          </p:nvPr>
        </p:nvSpPr>
        <p:spPr>
          <a:xfrm>
            <a:off x="385193" y="217687"/>
            <a:ext cx="5842992" cy="850106"/>
          </a:xfrm>
        </p:spPr>
        <p:style>
          <a:lnRef idx="1">
            <a:schemeClr val="accent3"/>
          </a:lnRef>
          <a:fillRef idx="2">
            <a:schemeClr val="accent3"/>
          </a:fillRef>
          <a:effectRef idx="1">
            <a:schemeClr val="accent3"/>
          </a:effectRef>
          <a:fontRef idx="minor">
            <a:schemeClr val="dk1"/>
          </a:fontRef>
        </p:style>
        <p:txBody>
          <a:bodyPr>
            <a:normAutofit fontScale="90000"/>
            <a:sp3d prstMaterial="softEdge">
              <a:bevelT w="38100" h="38100"/>
            </a:sp3d>
          </a:bodyPr>
          <a:lstStyle/>
          <a:p>
            <a:pPr eaLnBrk="1" hangingPunct="1">
              <a:defRPr/>
            </a:pPr>
            <a:br>
              <a:rPr lang="ru-RU" sz="4400" dirty="0"/>
            </a:br>
            <a:r>
              <a:rPr lang="en-US" sz="4400" dirty="0"/>
              <a:t>Methodology functions</a:t>
            </a:r>
            <a:r>
              <a:rPr lang="en-US" dirty="0"/>
              <a:t>
</a:t>
            </a:r>
            <a:endParaRPr lang="ru-RU" dirty="0"/>
          </a:p>
        </p:txBody>
      </p:sp>
      <p:sp>
        <p:nvSpPr>
          <p:cNvPr id="8195" name="Содержимое 2">
            <a:extLst>
              <a:ext uri="{FF2B5EF4-FFF2-40B4-BE49-F238E27FC236}">
                <a16:creationId xmlns:a16="http://schemas.microsoft.com/office/drawing/2014/main" id="{E9A937A7-82D7-4A65-9413-13310CCC1B01}"/>
              </a:ext>
            </a:extLst>
          </p:cNvPr>
          <p:cNvSpPr>
            <a:spLocks noGrp="1"/>
          </p:cNvSpPr>
          <p:nvPr>
            <p:ph idx="1"/>
          </p:nvPr>
        </p:nvSpPr>
        <p:spPr>
          <a:xfrm>
            <a:off x="107505" y="1196975"/>
            <a:ext cx="6120680" cy="5661025"/>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marL="136525" indent="0" eaLnBrk="1" hangingPunct="1">
              <a:buClrTx/>
              <a:buNone/>
              <a:defRPr/>
            </a:pPr>
            <a:r>
              <a:rPr lang="en-US" b="1" dirty="0">
                <a:solidFill>
                  <a:schemeClr val="bg1"/>
                </a:solidFill>
              </a:rPr>
              <a:t>PRIVATE function. </a:t>
            </a:r>
            <a:r>
              <a:rPr lang="en-US" dirty="0">
                <a:solidFill>
                  <a:schemeClr val="bg1"/>
                </a:solidFill>
              </a:rPr>
              <a:t>Identify the causes of change and development of specific phenomena and processes)</a:t>
            </a:r>
            <a:r>
              <a:rPr lang="en-US" b="1" dirty="0">
                <a:solidFill>
                  <a:schemeClr val="bg1"/>
                </a:solidFill>
              </a:rPr>
              <a:t>
</a:t>
            </a:r>
            <a:endParaRPr lang="ru-RU" dirty="0">
              <a:solidFill>
                <a:schemeClr val="bg1"/>
              </a:solidFill>
            </a:endParaRPr>
          </a:p>
          <a:p>
            <a:pPr eaLnBrk="1" hangingPunct="1">
              <a:buClrTx/>
              <a:buFont typeface="Wingdings" pitchFamily="2" charset="2"/>
              <a:buChar char="u"/>
              <a:defRPr/>
            </a:pPr>
            <a:endParaRPr lang="ru-RU" dirty="0">
              <a:solidFill>
                <a:schemeClr val="bg1"/>
              </a:solidFill>
            </a:endParaRPr>
          </a:p>
          <a:p>
            <a:pPr eaLnBrk="1" hangingPunct="1">
              <a:buFont typeface="Arial" charset="0"/>
              <a:buChar char="•"/>
              <a:defRPr/>
            </a:pPr>
            <a:endParaRPr lang="ru-RU" dirty="0">
              <a:solidFill>
                <a:schemeClr val="bg1"/>
              </a:solidFill>
            </a:endParaRPr>
          </a:p>
          <a:p>
            <a:pPr eaLnBrk="1" hangingPunct="1">
              <a:defRPr/>
            </a:pPr>
            <a:endParaRPr lang="ru-RU" dirty="0">
              <a:solidFill>
                <a:schemeClr val="bg1"/>
              </a:solidFill>
            </a:endParaRPr>
          </a:p>
        </p:txBody>
      </p:sp>
      <p:pic>
        <p:nvPicPr>
          <p:cNvPr id="9222" name="Изображение 2">
            <a:extLst>
              <a:ext uri="{FF2B5EF4-FFF2-40B4-BE49-F238E27FC236}">
                <a16:creationId xmlns:a16="http://schemas.microsoft.com/office/drawing/2014/main" id="{BB51E951-6E7A-435A-BD79-3AF0DC364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052513"/>
            <a:ext cx="28432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34B18849-E1F8-4D57-98CD-6E57FC2B391E}"/>
              </a:ext>
            </a:extLst>
          </p:cNvPr>
          <p:cNvSpPr>
            <a:spLocks noGrp="1"/>
          </p:cNvSpPr>
          <p:nvPr>
            <p:ph type="title"/>
          </p:nvPr>
        </p:nvSpPr>
        <p:spPr>
          <a:xfrm>
            <a:off x="179512" y="116632"/>
            <a:ext cx="8507288" cy="2304256"/>
          </a:xfrm>
        </p:spPr>
        <p:style>
          <a:lnRef idx="1">
            <a:schemeClr val="accent3"/>
          </a:lnRef>
          <a:fillRef idx="2">
            <a:schemeClr val="accent3"/>
          </a:fillRef>
          <a:effectRef idx="1">
            <a:schemeClr val="accent3"/>
          </a:effectRef>
          <a:fontRef idx="minor">
            <a:schemeClr val="dk1"/>
          </a:fontRef>
        </p:style>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a:ea typeface="+mj-ea"/>
                <a:cs typeface="+mj-cs"/>
              </a:rPr>
              <a:t> Methodological principles</a:t>
            </a:r>
            <a:br>
              <a:rPr lang="en-US" dirty="0">
                <a:ea typeface="+mj-ea"/>
                <a:cs typeface="+mj-cs"/>
              </a:rPr>
            </a:br>
            <a:r>
              <a:rPr lang="en-US" dirty="0">
                <a:ea typeface="+mj-ea"/>
                <a:cs typeface="+mj-cs"/>
              </a:rPr>
              <a:t>
</a:t>
            </a:r>
            <a:endParaRPr lang="ru-RU" b="0" dirty="0">
              <a:ea typeface="+mj-ea"/>
              <a:cs typeface="+mj-cs"/>
            </a:endParaRPr>
          </a:p>
        </p:txBody>
      </p:sp>
      <p:sp>
        <p:nvSpPr>
          <p:cNvPr id="6147" name="Содержимое 2">
            <a:extLst>
              <a:ext uri="{FF2B5EF4-FFF2-40B4-BE49-F238E27FC236}">
                <a16:creationId xmlns:a16="http://schemas.microsoft.com/office/drawing/2014/main" id="{5B6037EE-A8EA-4867-BF20-1B3E286D97AC}"/>
              </a:ext>
            </a:extLst>
          </p:cNvPr>
          <p:cNvSpPr>
            <a:spLocks noGrp="1"/>
          </p:cNvSpPr>
          <p:nvPr>
            <p:ph idx="1"/>
          </p:nvPr>
        </p:nvSpPr>
        <p:spPr>
          <a:xfrm>
            <a:off x="179512" y="2780928"/>
            <a:ext cx="8507288" cy="3672408"/>
          </a:xfrm>
          <a:ln>
            <a:miter lim="800000"/>
            <a:headEnd/>
            <a:tailEnd/>
          </a:ln>
        </p:spPr>
        <p:style>
          <a:lnRef idx="1">
            <a:schemeClr val="accent3"/>
          </a:lnRef>
          <a:fillRef idx="2">
            <a:schemeClr val="accent3"/>
          </a:fillRef>
          <a:effectRef idx="1">
            <a:schemeClr val="accent3"/>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just" eaLnBrk="1" hangingPunct="1">
              <a:buFont typeface="Arial" charset="0"/>
              <a:buNone/>
              <a:defRPr/>
            </a:pPr>
            <a:r>
              <a:rPr lang="en-US" sz="3600" b="1" dirty="0">
                <a:ln w="50800"/>
                <a:solidFill>
                  <a:schemeClr val="bg1">
                    <a:shade val="50000"/>
                  </a:schemeClr>
                </a:solidFill>
              </a:rPr>
              <a:t>Principle </a:t>
            </a:r>
            <a:r>
              <a:rPr lang="en-US" sz="3600" dirty="0">
                <a:ln w="50800"/>
                <a:solidFill>
                  <a:schemeClr val="bg1">
                    <a:shade val="50000"/>
                  </a:schemeClr>
                </a:solidFill>
              </a:rPr>
              <a:t>(Greek </a:t>
            </a:r>
            <a:r>
              <a:rPr lang="en-US" sz="3600" dirty="0" err="1">
                <a:ln w="50800"/>
                <a:solidFill>
                  <a:schemeClr val="bg1">
                    <a:shade val="50000"/>
                  </a:schemeClr>
                </a:solidFill>
              </a:rPr>
              <a:t>aρχή</a:t>
            </a:r>
            <a:r>
              <a:rPr lang="en-US" sz="3600" dirty="0">
                <a:ln w="50800"/>
                <a:solidFill>
                  <a:schemeClr val="bg1">
                    <a:shade val="50000"/>
                  </a:schemeClr>
                </a:solidFill>
              </a:rPr>
              <a:t>, Latin principium - the basis, the beginning)</a:t>
            </a:r>
            <a:br>
              <a:rPr lang="en-US" sz="3600" dirty="0">
                <a:ln w="50800"/>
                <a:solidFill>
                  <a:schemeClr val="bg1">
                    <a:shade val="50000"/>
                  </a:schemeClr>
                </a:solidFill>
              </a:rPr>
            </a:br>
            <a:r>
              <a:rPr lang="en-US" sz="3600" dirty="0">
                <a:ln w="50800"/>
                <a:solidFill>
                  <a:schemeClr val="bg1">
                    <a:shade val="50000"/>
                  </a:schemeClr>
                </a:solidFill>
              </a:rPr>
              <a:t> A fundamental statement on the basis of which scientific theories and laws, legal instruments, standards of conduct, etc.) are created.</a:t>
            </a:r>
            <a:br>
              <a:rPr lang="en-US" sz="3600" dirty="0">
                <a:ln w="50800"/>
                <a:solidFill>
                  <a:schemeClr val="bg1">
                    <a:shade val="50000"/>
                  </a:schemeClr>
                </a:solidFill>
              </a:rPr>
            </a:br>
            <a:r>
              <a:rPr lang="en-US" sz="3600" b="1" dirty="0">
                <a:ln w="50800"/>
                <a:solidFill>
                  <a:schemeClr val="bg1">
                    <a:shade val="50000"/>
                  </a:schemeClr>
                </a:solidFill>
              </a:rPr>
              <a:t>
</a:t>
            </a:r>
            <a:br>
              <a:rPr lang="ru-RU" sz="4800" dirty="0">
                <a:ln w="50800"/>
                <a:solidFill>
                  <a:schemeClr val="bg1">
                    <a:shade val="50000"/>
                  </a:schemeClr>
                </a:solidFill>
              </a:rPr>
            </a:br>
            <a:endParaRPr kumimoji="0" lang="ru-RU" sz="3200" b="1" dirty="0">
              <a:ln w="50800"/>
              <a:solidFill>
                <a:schemeClr val="bg1">
                  <a:shade val="50000"/>
                </a:schemeClr>
              </a:solidFill>
            </a:endParaRPr>
          </a:p>
        </p:txBody>
      </p:sp>
      <p:sp>
        <p:nvSpPr>
          <p:cNvPr id="18436" name="Прямоугольник 1">
            <a:extLst>
              <a:ext uri="{FF2B5EF4-FFF2-40B4-BE49-F238E27FC236}">
                <a16:creationId xmlns:a16="http://schemas.microsoft.com/office/drawing/2014/main" id="{BFEEDE3B-56B8-4737-9B78-388B110357A0}"/>
              </a:ext>
            </a:extLst>
          </p:cNvPr>
          <p:cNvSpPr>
            <a:spLocks noChangeArrowheads="1"/>
          </p:cNvSpPr>
          <p:nvPr/>
        </p:nvSpPr>
        <p:spPr bwMode="auto">
          <a:xfrm>
            <a:off x="2286000" y="25511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EA1123D0-E438-47A8-8497-48DD86B1C1E8}"/>
              </a:ext>
            </a:extLst>
          </p:cNvPr>
          <p:cNvSpPr>
            <a:spLocks noGrp="1"/>
          </p:cNvSpPr>
          <p:nvPr>
            <p:ph type="title"/>
          </p:nvPr>
        </p:nvSpPr>
        <p:spPr>
          <a:xfrm>
            <a:off x="467544" y="0"/>
            <a:ext cx="8136904" cy="836712"/>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br>
              <a:rPr lang="ru-RU" sz="3600">
                <a:ln w="50800"/>
                <a:solidFill>
                  <a:schemeClr val="bg1">
                    <a:shade val="50000"/>
                  </a:schemeClr>
                </a:solidFill>
              </a:rPr>
            </a:br>
            <a:r>
              <a:rPr lang="en-US" sz="3600">
                <a:ln w="50800"/>
                <a:solidFill>
                  <a:schemeClr val="bg1">
                    <a:shade val="50000"/>
                  </a:schemeClr>
                </a:solidFill>
              </a:rPr>
              <a:t>General Scientific Principles</a:t>
            </a:r>
            <a:br>
              <a:rPr lang="ru-RU" sz="4400" dirty="0">
                <a:ln w="50800"/>
                <a:solidFill>
                  <a:schemeClr val="bg1">
                    <a:shade val="50000"/>
                  </a:schemeClr>
                </a:solidFill>
              </a:rPr>
            </a:br>
            <a:endParaRPr lang="ru-RU" dirty="0"/>
          </a:p>
        </p:txBody>
      </p:sp>
      <p:sp>
        <p:nvSpPr>
          <p:cNvPr id="3" name="Содержимое 2">
            <a:extLst>
              <a:ext uri="{FF2B5EF4-FFF2-40B4-BE49-F238E27FC236}">
                <a16:creationId xmlns:a16="http://schemas.microsoft.com/office/drawing/2014/main" id="{8BD89584-8842-405F-B9CB-E59399EBAB0D}"/>
              </a:ext>
            </a:extLst>
          </p:cNvPr>
          <p:cNvSpPr>
            <a:spLocks noGrp="1"/>
          </p:cNvSpPr>
          <p:nvPr>
            <p:ph idx="1"/>
          </p:nvPr>
        </p:nvSpPr>
        <p:spPr>
          <a:xfrm>
            <a:off x="457200" y="1340768"/>
            <a:ext cx="8229600" cy="4967957"/>
          </a:xfrm>
          <a:ln>
            <a:miter lim="800000"/>
            <a:headEnd/>
            <a:tailEnd/>
          </a:ln>
        </p:spPr>
        <p:style>
          <a:lnRef idx="1">
            <a:schemeClr val="accent3"/>
          </a:lnRef>
          <a:fillRef idx="2">
            <a:schemeClr val="accent3"/>
          </a:fillRef>
          <a:effectRef idx="1">
            <a:schemeClr val="accent3"/>
          </a:effectRef>
          <a:fontRef idx="minor">
            <a:schemeClr val="dk1"/>
          </a:fontRef>
        </p:style>
        <p:txBody>
          <a:bodyPr/>
          <a:lstStyle/>
          <a:p>
            <a:pPr eaLnBrk="1" hangingPunct="1">
              <a:lnSpc>
                <a:spcPct val="70000"/>
              </a:lnSpc>
              <a:spcBef>
                <a:spcPts val="0"/>
              </a:spcBef>
              <a:buClrTx/>
              <a:buFont typeface="Arial"/>
              <a:buChar char="•"/>
              <a:defRPr/>
            </a:pPr>
            <a:r>
              <a:rPr kumimoji="0" lang="en-US" b="1" dirty="0">
                <a:ln w="50800"/>
                <a:solidFill>
                  <a:schemeClr val="bg1">
                    <a:shade val="50000"/>
                  </a:schemeClr>
                </a:solidFill>
              </a:rPr>
              <a:t>objectivity </a:t>
            </a:r>
            <a:r>
              <a:rPr kumimoji="0" lang="en-US" dirty="0">
                <a:ln w="50800"/>
                <a:solidFill>
                  <a:schemeClr val="bg1">
                    <a:shade val="50000"/>
                  </a:schemeClr>
                </a:solidFill>
              </a:rPr>
              <a:t>- strictly accounting and comprehensive analysis of facts;</a:t>
            </a:r>
            <a:endParaRPr kumimoji="0" lang="ru-RU" dirty="0">
              <a:ln w="50800"/>
              <a:solidFill>
                <a:schemeClr val="bg1">
                  <a:shade val="50000"/>
                </a:schemeClr>
              </a:solidFill>
            </a:endParaRPr>
          </a:p>
          <a:p>
            <a:pPr eaLnBrk="1" hangingPunct="1">
              <a:lnSpc>
                <a:spcPct val="70000"/>
              </a:lnSpc>
              <a:spcBef>
                <a:spcPts val="0"/>
              </a:spcBef>
              <a:buClrTx/>
              <a:buFont typeface="Arial"/>
              <a:buChar char="•"/>
              <a:defRPr/>
            </a:pPr>
            <a:r>
              <a:rPr kumimoji="0" lang="en-US" b="1" dirty="0">
                <a:ln w="50800"/>
                <a:solidFill>
                  <a:schemeClr val="bg1">
                    <a:shade val="50000"/>
                  </a:schemeClr>
                </a:solidFill>
              </a:rPr>
              <a:t>
development (</a:t>
            </a:r>
            <a:r>
              <a:rPr kumimoji="0" lang="en-US" b="1" dirty="0" err="1">
                <a:ln w="50800"/>
                <a:solidFill>
                  <a:schemeClr val="bg1">
                    <a:shade val="50000"/>
                  </a:schemeClr>
                </a:solidFill>
              </a:rPr>
              <a:t>historicalism</a:t>
            </a:r>
            <a:r>
              <a:rPr kumimoji="0" lang="en-US" b="1" dirty="0">
                <a:ln w="50800"/>
                <a:solidFill>
                  <a:schemeClr val="bg1">
                    <a:shade val="50000"/>
                  </a:schemeClr>
                </a:solidFill>
              </a:rPr>
              <a:t>) </a:t>
            </a:r>
            <a:r>
              <a:rPr kumimoji="0" lang="en-US" dirty="0">
                <a:ln w="50800"/>
                <a:solidFill>
                  <a:schemeClr val="bg1">
                    <a:shade val="50000"/>
                  </a:schemeClr>
                </a:solidFill>
              </a:rPr>
              <a:t>– the</a:t>
            </a:r>
            <a:r>
              <a:rPr kumimoji="0" lang="ru-RU" dirty="0">
                <a:ln w="50800"/>
                <a:solidFill>
                  <a:schemeClr val="bg1">
                    <a:shade val="50000"/>
                  </a:schemeClr>
                </a:solidFill>
              </a:rPr>
              <a:t> </a:t>
            </a:r>
            <a:r>
              <a:rPr kumimoji="0" lang="en-US" dirty="0">
                <a:ln w="50800"/>
                <a:solidFill>
                  <a:schemeClr val="bg1">
                    <a:shade val="50000"/>
                  </a:schemeClr>
                </a:solidFill>
              </a:rPr>
              <a:t>phenomenon studied should be treated as a moment on the trajectory of continuous change;</a:t>
            </a:r>
            <a:endParaRPr kumimoji="0" lang="ru-RU" dirty="0">
              <a:ln w="50800"/>
              <a:solidFill>
                <a:schemeClr val="bg1">
                  <a:shade val="50000"/>
                </a:schemeClr>
              </a:solidFill>
            </a:endParaRPr>
          </a:p>
          <a:p>
            <a:pPr eaLnBrk="1" hangingPunct="1">
              <a:lnSpc>
                <a:spcPct val="70000"/>
              </a:lnSpc>
              <a:spcBef>
                <a:spcPts val="0"/>
              </a:spcBef>
              <a:buClrTx/>
              <a:buFont typeface="Arial"/>
              <a:buChar char="•"/>
              <a:defRPr/>
            </a:pPr>
            <a:r>
              <a:rPr kumimoji="0" lang="en-US" b="1" dirty="0">
                <a:ln w="50800"/>
                <a:solidFill>
                  <a:schemeClr val="bg1">
                    <a:shade val="50000"/>
                  </a:schemeClr>
                </a:solidFill>
              </a:rPr>
              <a:t>
causality (causality, determinism) - </a:t>
            </a:r>
            <a:r>
              <a:rPr kumimoji="0" lang="en-US" dirty="0">
                <a:ln w="50800"/>
                <a:solidFill>
                  <a:schemeClr val="bg1">
                    <a:shade val="50000"/>
                  </a:schemeClr>
                </a:solidFill>
              </a:rPr>
              <a:t>establishing the causes of the phenomenon for the development of constructive proposals and impacts;</a:t>
            </a:r>
            <a:endParaRPr kumimoji="0" lang="ru-RU" dirty="0">
              <a:ln w="50800"/>
              <a:solidFill>
                <a:schemeClr val="bg1">
                  <a:shade val="50000"/>
                </a:schemeClr>
              </a:solidFill>
            </a:endParaRPr>
          </a:p>
          <a:p>
            <a:pPr eaLnBrk="1" hangingPunct="1">
              <a:lnSpc>
                <a:spcPct val="70000"/>
              </a:lnSpc>
              <a:spcBef>
                <a:spcPts val="0"/>
              </a:spcBef>
              <a:buClrTx/>
              <a:buFont typeface="Arial"/>
              <a:buChar char="•"/>
              <a:defRPr/>
            </a:pPr>
            <a:r>
              <a:rPr kumimoji="0" lang="en-US" b="1" dirty="0">
                <a:ln w="50800"/>
                <a:solidFill>
                  <a:schemeClr val="bg1">
                    <a:shade val="50000"/>
                  </a:schemeClr>
                </a:solidFill>
              </a:rPr>
              <a:t>
 system - </a:t>
            </a:r>
            <a:r>
              <a:rPr kumimoji="0" lang="en-US" dirty="0">
                <a:ln w="50800"/>
                <a:solidFill>
                  <a:schemeClr val="bg1">
                    <a:shade val="50000"/>
                  </a:schemeClr>
                </a:solidFill>
              </a:rPr>
              <a:t>reviewing all elements and subsystems in a relationship</a:t>
            </a:r>
            <a:r>
              <a:rPr kumimoji="0" lang="en-US" b="1" dirty="0">
                <a:ln w="50800"/>
                <a:solidFill>
                  <a:schemeClr val="bg1">
                    <a:shade val="50000"/>
                  </a:schemeClr>
                </a:solidFill>
              </a:rPr>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2_Текстура">
  <a:themeElements>
    <a:clrScheme name="2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2_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2_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2_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2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2_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2_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2_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013097-E26F-4D02-B008-EE4922E049A6}"/>
</file>

<file path=customXml/itemProps2.xml><?xml version="1.0" encoding="utf-8"?>
<ds:datastoreItem xmlns:ds="http://schemas.openxmlformats.org/officeDocument/2006/customXml" ds:itemID="{BF451811-4BAF-4A2B-B457-15C5CDB78E2C}"/>
</file>

<file path=customXml/itemProps3.xml><?xml version="1.0" encoding="utf-8"?>
<ds:datastoreItem xmlns:ds="http://schemas.openxmlformats.org/officeDocument/2006/customXml" ds:itemID="{320E8B04-9767-4E46-8EB4-CB8615D22A4A}"/>
</file>

<file path=docProps/app.xml><?xml version="1.0" encoding="utf-8"?>
<Properties xmlns="http://schemas.openxmlformats.org/officeDocument/2006/extended-properties" xmlns:vt="http://schemas.openxmlformats.org/officeDocument/2006/docPropsVTypes">
  <Template>Apex</Template>
  <TotalTime>1355</TotalTime>
  <Words>1985</Words>
  <Application>Microsoft Office PowerPoint</Application>
  <PresentationFormat>Экран (4:3)</PresentationFormat>
  <Paragraphs>177</Paragraphs>
  <Slides>30</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30</vt:i4>
      </vt:variant>
    </vt:vector>
  </HeadingPairs>
  <TitlesOfParts>
    <vt:vector size="40" baseType="lpstr">
      <vt:lpstr>Arial</vt:lpstr>
      <vt:lpstr>Times New Roman</vt:lpstr>
      <vt:lpstr>Wingdings 2</vt:lpstr>
      <vt:lpstr>Wingdings</vt:lpstr>
      <vt:lpstr>Wingdings 3</vt:lpstr>
      <vt:lpstr>Calibri</vt:lpstr>
      <vt:lpstr>Book Antiqua</vt:lpstr>
      <vt:lpstr>Апекс</vt:lpstr>
      <vt:lpstr>2_Текстура</vt:lpstr>
      <vt:lpstr>Пиксел</vt:lpstr>
      <vt:lpstr>Methodological and organizational foundations of scientific knowledge</vt:lpstr>
      <vt:lpstr>Discipline: “Modern control technologies in the practice of physical culture and sports”</vt:lpstr>
      <vt:lpstr>Plan</vt:lpstr>
      <vt:lpstr> 1. Methodology concept. Methodology functions. Methodology levels. Methodological principles..  </vt:lpstr>
      <vt:lpstr>1. Methodology</vt:lpstr>
      <vt:lpstr> Methodology functions
</vt:lpstr>
      <vt:lpstr> Methodology functions
</vt:lpstr>
      <vt:lpstr> Methodological principles 
</vt:lpstr>
      <vt:lpstr> General Scientific Principles </vt:lpstr>
      <vt:lpstr> The concept of the method. Classification of research methods.   </vt:lpstr>
      <vt:lpstr> The concept of the method</vt:lpstr>
      <vt:lpstr> Classification of research methods
</vt:lpstr>
      <vt:lpstr>Classification of research methods
</vt:lpstr>
      <vt:lpstr> Methods classification
</vt:lpstr>
      <vt:lpstr> Methods classification
</vt:lpstr>
      <vt:lpstr> Methods of empirical cognition
</vt:lpstr>
      <vt:lpstr> Methods of theoretical cognition
</vt:lpstr>
      <vt:lpstr> </vt:lpstr>
      <vt:lpstr>The most common research methods are:
</vt:lpstr>
      <vt:lpstr>The most common research methods are:
</vt:lpstr>
      <vt:lpstr> Pyramid of Science
</vt:lpstr>
      <vt:lpstr>Science and cognition</vt:lpstr>
      <vt:lpstr>Science - 
</vt:lpstr>
      <vt:lpstr>Tasks and stages of scientific activity
</vt:lpstr>
      <vt:lpstr>Types of scientific activity
</vt:lpstr>
      <vt:lpstr>Science goals:
</vt:lpstr>
      <vt:lpstr>Science system
</vt:lpstr>
      <vt:lpstr>Homework</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Пирамида науки</dc:title>
  <dc:creator>Марина</dc:creator>
  <cp:lastModifiedBy>User</cp:lastModifiedBy>
  <cp:revision>107</cp:revision>
  <dcterms:created xsi:type="dcterms:W3CDTF">2010-11-30T16:05:41Z</dcterms:created>
  <dcterms:modified xsi:type="dcterms:W3CDTF">2021-02-24T13:31:08Z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